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100"/>
  </p:notesMasterIdLst>
  <p:handoutMasterIdLst>
    <p:handoutMasterId r:id="rId101"/>
  </p:handoutMasterIdLst>
  <p:sldIdLst>
    <p:sldId id="257" r:id="rId3"/>
    <p:sldId id="362" r:id="rId4"/>
    <p:sldId id="361" r:id="rId5"/>
    <p:sldId id="258" r:id="rId6"/>
    <p:sldId id="363" r:id="rId7"/>
    <p:sldId id="260"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93" r:id="rId33"/>
    <p:sldId id="294" r:id="rId34"/>
    <p:sldId id="286" r:id="rId35"/>
    <p:sldId id="295" r:id="rId36"/>
    <p:sldId id="296" r:id="rId37"/>
    <p:sldId id="297" r:id="rId38"/>
    <p:sldId id="287" r:id="rId39"/>
    <p:sldId id="288" r:id="rId40"/>
    <p:sldId id="289" r:id="rId41"/>
    <p:sldId id="290" r:id="rId42"/>
    <p:sldId id="292" r:id="rId43"/>
    <p:sldId id="298" r:id="rId44"/>
    <p:sldId id="303" r:id="rId45"/>
    <p:sldId id="299" r:id="rId46"/>
    <p:sldId id="304" r:id="rId47"/>
    <p:sldId id="365" r:id="rId48"/>
    <p:sldId id="364" r:id="rId49"/>
    <p:sldId id="307" r:id="rId50"/>
    <p:sldId id="366" r:id="rId51"/>
    <p:sldId id="314" r:id="rId52"/>
    <p:sldId id="308" r:id="rId53"/>
    <p:sldId id="309" r:id="rId54"/>
    <p:sldId id="316" r:id="rId55"/>
    <p:sldId id="317" r:id="rId56"/>
    <p:sldId id="318" r:id="rId57"/>
    <p:sldId id="367" r:id="rId58"/>
    <p:sldId id="311" r:id="rId59"/>
    <p:sldId id="319" r:id="rId60"/>
    <p:sldId id="300" r:id="rId61"/>
    <p:sldId id="301" r:id="rId62"/>
    <p:sldId id="302" r:id="rId63"/>
    <p:sldId id="320" r:id="rId64"/>
    <p:sldId id="321" r:id="rId65"/>
    <p:sldId id="322" r:id="rId66"/>
    <p:sldId id="323" r:id="rId67"/>
    <p:sldId id="331" r:id="rId68"/>
    <p:sldId id="324" r:id="rId69"/>
    <p:sldId id="325" r:id="rId70"/>
    <p:sldId id="326" r:id="rId71"/>
    <p:sldId id="327" r:id="rId72"/>
    <p:sldId id="328" r:id="rId73"/>
    <p:sldId id="329" r:id="rId74"/>
    <p:sldId id="332" r:id="rId75"/>
    <p:sldId id="334" r:id="rId76"/>
    <p:sldId id="335" r:id="rId77"/>
    <p:sldId id="336" r:id="rId78"/>
    <p:sldId id="330" r:id="rId79"/>
    <p:sldId id="337" r:id="rId80"/>
    <p:sldId id="338" r:id="rId81"/>
    <p:sldId id="340" r:id="rId82"/>
    <p:sldId id="341" r:id="rId83"/>
    <p:sldId id="342" r:id="rId84"/>
    <p:sldId id="343" r:id="rId85"/>
    <p:sldId id="339" r:id="rId86"/>
    <p:sldId id="344" r:id="rId87"/>
    <p:sldId id="345" r:id="rId88"/>
    <p:sldId id="346" r:id="rId89"/>
    <p:sldId id="347" r:id="rId90"/>
    <p:sldId id="348" r:id="rId91"/>
    <p:sldId id="349" r:id="rId92"/>
    <p:sldId id="350" r:id="rId93"/>
    <p:sldId id="351" r:id="rId94"/>
    <p:sldId id="352" r:id="rId95"/>
    <p:sldId id="353" r:id="rId96"/>
    <p:sldId id="354" r:id="rId97"/>
    <p:sldId id="358" r:id="rId98"/>
    <p:sldId id="359" r:id="rId99"/>
  </p:sldIdLst>
  <p:sldSz cx="10080625" cy="7559675"/>
  <p:notesSz cx="7559675" cy="10691813"/>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Segoe UI" charset="0"/>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Segoe UI" charset="0"/>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Segoe UI" charset="0"/>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Segoe UI" charset="0"/>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Segoe UI" charset="0"/>
      </a:defRPr>
    </a:lvl5pPr>
    <a:lvl6pPr marL="2286000" algn="l" defTabSz="914400" rtl="0" eaLnBrk="1" latinLnBrk="0" hangingPunct="1">
      <a:defRPr kern="1200">
        <a:solidFill>
          <a:schemeClr val="bg1"/>
        </a:solidFill>
        <a:latin typeface="Arial" charset="0"/>
        <a:ea typeface="+mn-ea"/>
        <a:cs typeface="Segoe UI" charset="0"/>
      </a:defRPr>
    </a:lvl6pPr>
    <a:lvl7pPr marL="2743200" algn="l" defTabSz="914400" rtl="0" eaLnBrk="1" latinLnBrk="0" hangingPunct="1">
      <a:defRPr kern="1200">
        <a:solidFill>
          <a:schemeClr val="bg1"/>
        </a:solidFill>
        <a:latin typeface="Arial" charset="0"/>
        <a:ea typeface="+mn-ea"/>
        <a:cs typeface="Segoe UI" charset="0"/>
      </a:defRPr>
    </a:lvl7pPr>
    <a:lvl8pPr marL="3200400" algn="l" defTabSz="914400" rtl="0" eaLnBrk="1" latinLnBrk="0" hangingPunct="1">
      <a:defRPr kern="1200">
        <a:solidFill>
          <a:schemeClr val="bg1"/>
        </a:solidFill>
        <a:latin typeface="Arial" charset="0"/>
        <a:ea typeface="+mn-ea"/>
        <a:cs typeface="Segoe UI" charset="0"/>
      </a:defRPr>
    </a:lvl8pPr>
    <a:lvl9pPr marL="3657600" algn="l" defTabSz="914400" rtl="0" eaLnBrk="1" latinLnBrk="0" hangingPunct="1">
      <a:defRPr kern="1200">
        <a:solidFill>
          <a:schemeClr val="bg1"/>
        </a:solidFill>
        <a:latin typeface="Arial" charset="0"/>
        <a:ea typeface="+mn-ea"/>
        <a:cs typeface="Segoe UI"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416" y="-114"/>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presProps" Target="presProp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notesMaster" Target="notesMasters/notesMaster1.xml"/><Relationship Id="rId105"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276600" cy="5349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4281488" y="0"/>
            <a:ext cx="3276600" cy="534988"/>
          </a:xfrm>
          <a:prstGeom prst="rect">
            <a:avLst/>
          </a:prstGeom>
        </p:spPr>
        <p:txBody>
          <a:bodyPr vert="horz" lIns="91440" tIns="45720" rIns="91440" bIns="45720" rtlCol="0"/>
          <a:lstStyle>
            <a:lvl1pPr algn="r">
              <a:defRPr sz="1200"/>
            </a:lvl1pPr>
          </a:lstStyle>
          <a:p>
            <a:fld id="{897DD50B-F032-49A9-BD98-62672C465B12}" type="datetimeFigureOut">
              <a:rPr lang="ru-RU" smtClean="0"/>
              <a:t>24.06.2020</a:t>
            </a:fld>
            <a:endParaRPr lang="ru-RU"/>
          </a:p>
        </p:txBody>
      </p:sp>
      <p:sp>
        <p:nvSpPr>
          <p:cNvPr id="4" name="Нижний колонтитул 3"/>
          <p:cNvSpPr>
            <a:spLocks noGrp="1"/>
          </p:cNvSpPr>
          <p:nvPr>
            <p:ph type="ftr" sz="quarter" idx="2"/>
          </p:nvPr>
        </p:nvSpPr>
        <p:spPr>
          <a:xfrm>
            <a:off x="0" y="10155238"/>
            <a:ext cx="3276600" cy="5349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4281488" y="10155238"/>
            <a:ext cx="3276600" cy="534987"/>
          </a:xfrm>
          <a:prstGeom prst="rect">
            <a:avLst/>
          </a:prstGeom>
        </p:spPr>
        <p:txBody>
          <a:bodyPr vert="horz" lIns="91440" tIns="45720" rIns="91440" bIns="45720" rtlCol="0" anchor="b"/>
          <a:lstStyle>
            <a:lvl1pPr algn="r">
              <a:defRPr sz="1200"/>
            </a:lvl1pPr>
          </a:lstStyle>
          <a:p>
            <a:fld id="{81AC33C7-391A-42C8-9C45-C7F9C8F28493}" type="slidenum">
              <a:rPr lang="ru-RU" smtClean="0"/>
              <a:t>‹#›</a:t>
            </a:fld>
            <a:endParaRPr lang="ru-RU"/>
          </a:p>
        </p:txBody>
      </p:sp>
    </p:spTree>
    <p:extLst>
      <p:ext uri="{BB962C8B-B14F-4D97-AF65-F5344CB8AC3E}">
        <p14:creationId xmlns:p14="http://schemas.microsoft.com/office/powerpoint/2010/main" val="12973718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0"/>
            <a:ext cx="7559675" cy="10691813"/>
          </a:xfrm>
          <a:prstGeom prst="roundRect">
            <a:avLst>
              <a:gd name="adj" fmla="val 19"/>
            </a:avLst>
          </a:prstGeom>
          <a:solidFill>
            <a:srgbClr val="FFFFFF"/>
          </a:solidFill>
          <a:ln w="9360" cap="sq">
            <a:noFill/>
            <a:miter lim="800000"/>
            <a:headEnd/>
            <a:tailEnd/>
          </a:ln>
          <a:effectLst/>
        </p:spPr>
        <p:txBody>
          <a:bodyPr wrap="none" anchor="ctr"/>
          <a:lstStyle/>
          <a:p>
            <a:endParaRPr lang="ru-RU"/>
          </a:p>
        </p:txBody>
      </p:sp>
      <p:sp>
        <p:nvSpPr>
          <p:cNvPr id="3074" name="Rectangle 2"/>
          <p:cNvSpPr>
            <a:spLocks noGrp="1" noRot="1" noChangeAspect="1" noChangeArrowheads="1"/>
          </p:cNvSpPr>
          <p:nvPr>
            <p:ph type="sldImg"/>
          </p:nvPr>
        </p:nvSpPr>
        <p:spPr bwMode="auto">
          <a:xfrm>
            <a:off x="215900" y="812800"/>
            <a:ext cx="7124700" cy="4005263"/>
          </a:xfrm>
          <a:prstGeom prst="rect">
            <a:avLst/>
          </a:prstGeom>
          <a:noFill/>
          <a:ln w="9525" cap="flat">
            <a:noFill/>
            <a:round/>
            <a:headEnd/>
            <a:tailEnd/>
          </a:ln>
          <a:effectLst/>
        </p:spPr>
      </p:sp>
      <p:sp>
        <p:nvSpPr>
          <p:cNvPr id="3075" name="Rectangle 3"/>
          <p:cNvSpPr>
            <a:spLocks noGrp="1" noChangeArrowheads="1"/>
          </p:cNvSpPr>
          <p:nvPr>
            <p:ph type="body"/>
          </p:nvPr>
        </p:nvSpPr>
        <p:spPr bwMode="auto">
          <a:xfrm>
            <a:off x="755650" y="5078413"/>
            <a:ext cx="6045200" cy="4808537"/>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p>
            <a:pPr lvl="0"/>
            <a:endParaRPr lang="ru-RU" smtClean="0"/>
          </a:p>
        </p:txBody>
      </p:sp>
      <p:sp>
        <p:nvSpPr>
          <p:cNvPr id="3076" name="Rectangle 4"/>
          <p:cNvSpPr>
            <a:spLocks noGrp="1" noChangeArrowheads="1"/>
          </p:cNvSpPr>
          <p:nvPr>
            <p:ph type="hdr"/>
          </p:nvPr>
        </p:nvSpPr>
        <p:spPr bwMode="auto">
          <a:xfrm>
            <a:off x="0" y="0"/>
            <a:ext cx="3278188" cy="53181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buClrTx/>
              <a:buFontTx/>
              <a:buNone/>
              <a:tabLst>
                <a:tab pos="449263" algn="l"/>
                <a:tab pos="898525" algn="l"/>
                <a:tab pos="1347788" algn="l"/>
                <a:tab pos="1797050" algn="l"/>
                <a:tab pos="2246313" algn="l"/>
                <a:tab pos="2695575" algn="l"/>
                <a:tab pos="3144838" algn="l"/>
              </a:tabLst>
              <a:defRPr sz="1400">
                <a:solidFill>
                  <a:srgbClr val="000000"/>
                </a:solidFill>
                <a:latin typeface="Times New Roman" pitchFamily="16" charset="0"/>
              </a:defRPr>
            </a:lvl1pPr>
          </a:lstStyle>
          <a:p>
            <a:endParaRPr lang="uk-UA"/>
          </a:p>
        </p:txBody>
      </p:sp>
      <p:sp>
        <p:nvSpPr>
          <p:cNvPr id="3077" name="Rectangle 5"/>
          <p:cNvSpPr>
            <a:spLocks noGrp="1" noChangeArrowheads="1"/>
          </p:cNvSpPr>
          <p:nvPr>
            <p:ph type="dt"/>
          </p:nvPr>
        </p:nvSpPr>
        <p:spPr bwMode="auto">
          <a:xfrm>
            <a:off x="4278313" y="0"/>
            <a:ext cx="3278187" cy="53181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r">
              <a:buClrTx/>
              <a:buFontTx/>
              <a:buNone/>
              <a:tabLst>
                <a:tab pos="449263" algn="l"/>
                <a:tab pos="898525" algn="l"/>
                <a:tab pos="1347788" algn="l"/>
                <a:tab pos="1797050" algn="l"/>
                <a:tab pos="2246313" algn="l"/>
                <a:tab pos="2695575" algn="l"/>
                <a:tab pos="3144838" algn="l"/>
              </a:tabLst>
              <a:defRPr sz="1400">
                <a:solidFill>
                  <a:srgbClr val="000000"/>
                </a:solidFill>
                <a:latin typeface="Times New Roman" pitchFamily="16" charset="0"/>
              </a:defRPr>
            </a:lvl1pPr>
          </a:lstStyle>
          <a:p>
            <a:endParaRPr lang="uk-UA"/>
          </a:p>
        </p:txBody>
      </p:sp>
      <p:sp>
        <p:nvSpPr>
          <p:cNvPr id="3078" name="Rectangle 6"/>
          <p:cNvSpPr>
            <a:spLocks noGrp="1" noChangeArrowheads="1"/>
          </p:cNvSpPr>
          <p:nvPr>
            <p:ph type="ftr"/>
          </p:nvPr>
        </p:nvSpPr>
        <p:spPr bwMode="auto">
          <a:xfrm>
            <a:off x="0" y="10156825"/>
            <a:ext cx="3278188" cy="531813"/>
          </a:xfrm>
          <a:prstGeom prst="rect">
            <a:avLst/>
          </a:prstGeom>
          <a:noFill/>
          <a:ln w="9525" cap="flat">
            <a:noFill/>
            <a:round/>
            <a:headEnd/>
            <a:tailEnd/>
          </a:ln>
          <a:effectLst/>
        </p:spPr>
        <p:txBody>
          <a:bodyPr vert="horz" wrap="square" lIns="0" tIns="0" rIns="0" bIns="0" numCol="1" anchor="b" anchorCtr="0" compatLnSpc="1">
            <a:prstTxWarp prst="textNoShape">
              <a:avLst/>
            </a:prstTxWarp>
          </a:bodyPr>
          <a:lstStyle>
            <a:lvl1pPr>
              <a:buClrTx/>
              <a:buFontTx/>
              <a:buNone/>
              <a:tabLst>
                <a:tab pos="449263" algn="l"/>
                <a:tab pos="898525" algn="l"/>
                <a:tab pos="1347788" algn="l"/>
                <a:tab pos="1797050" algn="l"/>
                <a:tab pos="2246313" algn="l"/>
                <a:tab pos="2695575" algn="l"/>
                <a:tab pos="3144838" algn="l"/>
              </a:tabLst>
              <a:defRPr sz="1400">
                <a:solidFill>
                  <a:srgbClr val="000000"/>
                </a:solidFill>
                <a:latin typeface="Times New Roman" pitchFamily="16" charset="0"/>
              </a:defRPr>
            </a:lvl1pPr>
          </a:lstStyle>
          <a:p>
            <a:endParaRPr lang="uk-UA"/>
          </a:p>
        </p:txBody>
      </p:sp>
      <p:sp>
        <p:nvSpPr>
          <p:cNvPr id="3079" name="Rectangle 7"/>
          <p:cNvSpPr>
            <a:spLocks noGrp="1" noChangeArrowheads="1"/>
          </p:cNvSpPr>
          <p:nvPr>
            <p:ph type="sldNum"/>
          </p:nvPr>
        </p:nvSpPr>
        <p:spPr bwMode="auto">
          <a:xfrm>
            <a:off x="4278313" y="10156825"/>
            <a:ext cx="3278187" cy="531813"/>
          </a:xfrm>
          <a:prstGeom prst="rect">
            <a:avLst/>
          </a:prstGeom>
          <a:noFill/>
          <a:ln w="9525" cap="flat">
            <a:noFill/>
            <a:round/>
            <a:headEnd/>
            <a:tailEnd/>
          </a:ln>
          <a:effectLst/>
        </p:spPr>
        <p:txBody>
          <a:bodyPr vert="horz" wrap="square" lIns="0" tIns="0" rIns="0" bIns="0" numCol="1" anchor="b" anchorCtr="0" compatLnSpc="1">
            <a:prstTxWarp prst="textNoShape">
              <a:avLst/>
            </a:prstTxWarp>
          </a:bodyPr>
          <a:lstStyle>
            <a:lvl1pPr algn="r">
              <a:buClrTx/>
              <a:buFontTx/>
              <a:buNone/>
              <a:tabLst>
                <a:tab pos="449263" algn="l"/>
                <a:tab pos="898525" algn="l"/>
                <a:tab pos="1347788" algn="l"/>
                <a:tab pos="1797050" algn="l"/>
                <a:tab pos="2246313" algn="l"/>
                <a:tab pos="2695575" algn="l"/>
                <a:tab pos="3144838" algn="l"/>
              </a:tabLst>
              <a:defRPr sz="1400">
                <a:solidFill>
                  <a:srgbClr val="000000"/>
                </a:solidFill>
                <a:latin typeface="Times New Roman" pitchFamily="16" charset="0"/>
              </a:defRPr>
            </a:lvl1pPr>
          </a:lstStyle>
          <a:p>
            <a:fld id="{12CF843D-F73E-4CF9-AEEA-1C8EAE3B2D5F}" type="slidenum">
              <a:rPr lang="uk-UA"/>
              <a:pPr/>
              <a:t>‹#›</a:t>
            </a:fld>
            <a:endParaRPr lang="uk-UA"/>
          </a:p>
        </p:txBody>
      </p:sp>
    </p:spTree>
    <p:extLst>
      <p:ext uri="{BB962C8B-B14F-4D97-AF65-F5344CB8AC3E}">
        <p14:creationId xmlns:p14="http://schemas.microsoft.com/office/powerpoint/2010/main" val="2954106997"/>
      </p:ext>
    </p:extLst>
  </p:cSld>
  <p:clrMap bg1="lt1" tx1="dk1" bg2="lt2" tx2="dk2" accent1="accent1" accent2="accent2" accent3="accent3" accent4="accent4" accent5="accent5" accent6="accent6" hlink="hlink" folHlink="folHlink"/>
  <p:hf hdr="0" ftr="0" dt="0"/>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5588B608-2BEB-4249-B62E-3693407D1400}" type="slidenum">
              <a:rPr lang="uk-UA"/>
              <a:pPr/>
              <a:t>1</a:t>
            </a:fld>
            <a:endParaRPr lang="uk-UA"/>
          </a:p>
        </p:txBody>
      </p:sp>
      <p:sp>
        <p:nvSpPr>
          <p:cNvPr id="35841" name="Rectangle 1"/>
          <p:cNvSpPr txBox="1">
            <a:spLocks noGrp="1" noRot="1" noChangeAspect="1" noChangeArrowheads="1"/>
          </p:cNvSpPr>
          <p:nvPr>
            <p:ph type="sldImg"/>
          </p:nvPr>
        </p:nvSpPr>
        <p:spPr bwMode="auto">
          <a:xfrm>
            <a:off x="1106488" y="812800"/>
            <a:ext cx="5346700" cy="4010025"/>
          </a:xfrm>
          <a:prstGeom prst="rect">
            <a:avLst/>
          </a:prstGeom>
          <a:solidFill>
            <a:srgbClr val="FFFFFF"/>
          </a:solidFill>
          <a:ln>
            <a:solidFill>
              <a:srgbClr val="000000"/>
            </a:solidFill>
            <a:miter lim="800000"/>
            <a:headEnd/>
            <a:tailEnd/>
          </a:ln>
        </p:spPr>
      </p:sp>
      <p:sp>
        <p:nvSpPr>
          <p:cNvPr id="35842"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FB3AB475-7DE0-4BBB-8311-D1F0F582C91A}" type="slidenum">
              <a:rPr lang="uk-UA"/>
              <a:pPr/>
              <a:t>10</a:t>
            </a:fld>
            <a:endParaRPr lang="uk-UA"/>
          </a:p>
        </p:txBody>
      </p:sp>
      <p:sp>
        <p:nvSpPr>
          <p:cNvPr id="44033" name="Rectangle 1"/>
          <p:cNvSpPr txBox="1">
            <a:spLocks noGrp="1" noRot="1" noChangeAspect="1" noChangeArrowheads="1"/>
          </p:cNvSpPr>
          <p:nvPr>
            <p:ph type="sldImg"/>
          </p:nvPr>
        </p:nvSpPr>
        <p:spPr bwMode="auto">
          <a:xfrm>
            <a:off x="1106488" y="812800"/>
            <a:ext cx="5346700" cy="4008438"/>
          </a:xfrm>
          <a:prstGeom prst="rect">
            <a:avLst/>
          </a:prstGeom>
          <a:solidFill>
            <a:srgbClr val="FFFFFF"/>
          </a:solidFill>
          <a:ln>
            <a:solidFill>
              <a:srgbClr val="000000"/>
            </a:solidFill>
            <a:miter lim="800000"/>
            <a:headEnd/>
            <a:tailEnd/>
          </a:ln>
        </p:spPr>
      </p:sp>
      <p:sp>
        <p:nvSpPr>
          <p:cNvPr id="44034"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30C7DE69-6AFE-4B6D-BD8C-52EF2E4591A3}" type="slidenum">
              <a:rPr lang="uk-UA"/>
              <a:pPr/>
              <a:t>11</a:t>
            </a:fld>
            <a:endParaRPr lang="uk-UA"/>
          </a:p>
        </p:txBody>
      </p:sp>
      <p:sp>
        <p:nvSpPr>
          <p:cNvPr id="45057" name="Rectangle 1"/>
          <p:cNvSpPr txBox="1">
            <a:spLocks noGrp="1" noRot="1" noChangeAspect="1" noChangeArrowheads="1"/>
          </p:cNvSpPr>
          <p:nvPr>
            <p:ph type="sldImg"/>
          </p:nvPr>
        </p:nvSpPr>
        <p:spPr bwMode="auto">
          <a:xfrm>
            <a:off x="1106488" y="812800"/>
            <a:ext cx="5346700" cy="4008438"/>
          </a:xfrm>
          <a:prstGeom prst="rect">
            <a:avLst/>
          </a:prstGeom>
          <a:solidFill>
            <a:srgbClr val="FFFFFF"/>
          </a:solidFill>
          <a:ln>
            <a:solidFill>
              <a:srgbClr val="000000"/>
            </a:solidFill>
            <a:miter lim="800000"/>
            <a:headEnd/>
            <a:tailEnd/>
          </a:ln>
        </p:spPr>
      </p:sp>
      <p:sp>
        <p:nvSpPr>
          <p:cNvPr id="45058"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F2619B41-5C26-4E96-B3F6-F4C3FB933CC3}" type="slidenum">
              <a:rPr lang="uk-UA"/>
              <a:pPr/>
              <a:t>12</a:t>
            </a:fld>
            <a:endParaRPr lang="uk-UA"/>
          </a:p>
        </p:txBody>
      </p:sp>
      <p:sp>
        <p:nvSpPr>
          <p:cNvPr id="46081" name="Rectangle 1"/>
          <p:cNvSpPr txBox="1">
            <a:spLocks noGrp="1" noRot="1" noChangeAspect="1" noChangeArrowheads="1"/>
          </p:cNvSpPr>
          <p:nvPr>
            <p:ph type="sldImg"/>
          </p:nvPr>
        </p:nvSpPr>
        <p:spPr bwMode="auto">
          <a:xfrm>
            <a:off x="1106488" y="812800"/>
            <a:ext cx="5346700" cy="4008438"/>
          </a:xfrm>
          <a:prstGeom prst="rect">
            <a:avLst/>
          </a:prstGeom>
          <a:solidFill>
            <a:srgbClr val="FFFFFF"/>
          </a:solidFill>
          <a:ln>
            <a:solidFill>
              <a:srgbClr val="000000"/>
            </a:solidFill>
            <a:miter lim="800000"/>
            <a:headEnd/>
            <a:tailEnd/>
          </a:ln>
        </p:spPr>
      </p:sp>
      <p:sp>
        <p:nvSpPr>
          <p:cNvPr id="46082"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AE53DA4D-D0CD-4C6C-8CA0-74AF04594F9A}" type="slidenum">
              <a:rPr lang="uk-UA"/>
              <a:pPr/>
              <a:t>13</a:t>
            </a:fld>
            <a:endParaRPr lang="uk-UA"/>
          </a:p>
        </p:txBody>
      </p:sp>
      <p:sp>
        <p:nvSpPr>
          <p:cNvPr id="47105" name="Rectangle 1"/>
          <p:cNvSpPr txBox="1">
            <a:spLocks noGrp="1" noRot="1" noChangeAspect="1" noChangeArrowheads="1"/>
          </p:cNvSpPr>
          <p:nvPr>
            <p:ph type="sldImg"/>
          </p:nvPr>
        </p:nvSpPr>
        <p:spPr bwMode="auto">
          <a:xfrm>
            <a:off x="1106488" y="812800"/>
            <a:ext cx="5346700" cy="4008438"/>
          </a:xfrm>
          <a:prstGeom prst="rect">
            <a:avLst/>
          </a:prstGeom>
          <a:solidFill>
            <a:srgbClr val="FFFFFF"/>
          </a:solidFill>
          <a:ln>
            <a:solidFill>
              <a:srgbClr val="000000"/>
            </a:solidFill>
            <a:miter lim="800000"/>
            <a:headEnd/>
            <a:tailEnd/>
          </a:ln>
        </p:spPr>
      </p:sp>
      <p:sp>
        <p:nvSpPr>
          <p:cNvPr id="47106"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976AEAFD-7ED4-4B3E-AC20-E2FD7514A4D3}" type="slidenum">
              <a:rPr lang="uk-UA"/>
              <a:pPr/>
              <a:t>14</a:t>
            </a:fld>
            <a:endParaRPr lang="uk-UA"/>
          </a:p>
        </p:txBody>
      </p:sp>
      <p:sp>
        <p:nvSpPr>
          <p:cNvPr id="48129" name="Rectangle 1"/>
          <p:cNvSpPr txBox="1">
            <a:spLocks noGrp="1" noRot="1" noChangeAspect="1" noChangeArrowheads="1"/>
          </p:cNvSpPr>
          <p:nvPr>
            <p:ph type="sldImg"/>
          </p:nvPr>
        </p:nvSpPr>
        <p:spPr bwMode="auto">
          <a:xfrm>
            <a:off x="1106488" y="812800"/>
            <a:ext cx="5346700" cy="4008438"/>
          </a:xfrm>
          <a:prstGeom prst="rect">
            <a:avLst/>
          </a:prstGeom>
          <a:solidFill>
            <a:srgbClr val="FFFFFF"/>
          </a:solidFill>
          <a:ln>
            <a:solidFill>
              <a:srgbClr val="000000"/>
            </a:solidFill>
            <a:miter lim="800000"/>
            <a:headEnd/>
            <a:tailEnd/>
          </a:ln>
        </p:spPr>
      </p:sp>
      <p:sp>
        <p:nvSpPr>
          <p:cNvPr id="48130"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5D9E4640-A30D-48AC-82E7-C7FFC61C7ADE}" type="slidenum">
              <a:rPr lang="uk-UA"/>
              <a:pPr/>
              <a:t>15</a:t>
            </a:fld>
            <a:endParaRPr lang="uk-UA"/>
          </a:p>
        </p:txBody>
      </p:sp>
      <p:sp>
        <p:nvSpPr>
          <p:cNvPr id="49153" name="Rectangle 1"/>
          <p:cNvSpPr txBox="1">
            <a:spLocks noGrp="1" noRot="1" noChangeAspect="1" noChangeArrowheads="1"/>
          </p:cNvSpPr>
          <p:nvPr>
            <p:ph type="sldImg"/>
          </p:nvPr>
        </p:nvSpPr>
        <p:spPr bwMode="auto">
          <a:xfrm>
            <a:off x="1106488" y="812800"/>
            <a:ext cx="5346700" cy="4008438"/>
          </a:xfrm>
          <a:prstGeom prst="rect">
            <a:avLst/>
          </a:prstGeom>
          <a:solidFill>
            <a:srgbClr val="FFFFFF"/>
          </a:solidFill>
          <a:ln>
            <a:solidFill>
              <a:srgbClr val="000000"/>
            </a:solidFill>
            <a:miter lim="800000"/>
            <a:headEnd/>
            <a:tailEnd/>
          </a:ln>
        </p:spPr>
      </p:sp>
      <p:sp>
        <p:nvSpPr>
          <p:cNvPr id="49154"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D9B7C5A2-040D-4BB4-BFBE-D0EC4B52778E}" type="slidenum">
              <a:rPr lang="uk-UA"/>
              <a:pPr/>
              <a:t>16</a:t>
            </a:fld>
            <a:endParaRPr lang="uk-UA"/>
          </a:p>
        </p:txBody>
      </p:sp>
      <p:sp>
        <p:nvSpPr>
          <p:cNvPr id="50177" name="Rectangle 1"/>
          <p:cNvSpPr txBox="1">
            <a:spLocks noGrp="1" noRot="1" noChangeAspect="1" noChangeArrowheads="1"/>
          </p:cNvSpPr>
          <p:nvPr>
            <p:ph type="sldImg"/>
          </p:nvPr>
        </p:nvSpPr>
        <p:spPr bwMode="auto">
          <a:xfrm>
            <a:off x="1106488" y="812800"/>
            <a:ext cx="5346700" cy="4008438"/>
          </a:xfrm>
          <a:prstGeom prst="rect">
            <a:avLst/>
          </a:prstGeom>
          <a:solidFill>
            <a:srgbClr val="FFFFFF"/>
          </a:solidFill>
          <a:ln>
            <a:solidFill>
              <a:srgbClr val="000000"/>
            </a:solidFill>
            <a:miter lim="800000"/>
            <a:headEnd/>
            <a:tailEnd/>
          </a:ln>
        </p:spPr>
      </p:sp>
      <p:sp>
        <p:nvSpPr>
          <p:cNvPr id="50178"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122E6075-0E43-426D-B22E-CE2F1FDEC0D4}" type="slidenum">
              <a:rPr lang="uk-UA"/>
              <a:pPr/>
              <a:t>17</a:t>
            </a:fld>
            <a:endParaRPr lang="uk-UA"/>
          </a:p>
        </p:txBody>
      </p:sp>
      <p:sp>
        <p:nvSpPr>
          <p:cNvPr id="51201" name="Rectangle 1"/>
          <p:cNvSpPr txBox="1">
            <a:spLocks noGrp="1" noRot="1" noChangeAspect="1" noChangeArrowheads="1"/>
          </p:cNvSpPr>
          <p:nvPr>
            <p:ph type="sldImg"/>
          </p:nvPr>
        </p:nvSpPr>
        <p:spPr bwMode="auto">
          <a:xfrm>
            <a:off x="1106488" y="812800"/>
            <a:ext cx="5346700" cy="4008438"/>
          </a:xfrm>
          <a:prstGeom prst="rect">
            <a:avLst/>
          </a:prstGeom>
          <a:solidFill>
            <a:srgbClr val="FFFFFF"/>
          </a:solidFill>
          <a:ln>
            <a:solidFill>
              <a:srgbClr val="000000"/>
            </a:solidFill>
            <a:miter lim="800000"/>
            <a:headEnd/>
            <a:tailEnd/>
          </a:ln>
        </p:spPr>
      </p:sp>
      <p:sp>
        <p:nvSpPr>
          <p:cNvPr id="51202"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9150CCD8-5093-4843-A9CA-AB59C1D52893}" type="slidenum">
              <a:rPr lang="uk-UA"/>
              <a:pPr/>
              <a:t>18</a:t>
            </a:fld>
            <a:endParaRPr lang="uk-UA"/>
          </a:p>
        </p:txBody>
      </p:sp>
      <p:sp>
        <p:nvSpPr>
          <p:cNvPr id="52225" name="Rectangle 1"/>
          <p:cNvSpPr txBox="1">
            <a:spLocks noGrp="1" noRot="1" noChangeAspect="1" noChangeArrowheads="1"/>
          </p:cNvSpPr>
          <p:nvPr>
            <p:ph type="sldImg"/>
          </p:nvPr>
        </p:nvSpPr>
        <p:spPr bwMode="auto">
          <a:xfrm>
            <a:off x="1106488" y="812800"/>
            <a:ext cx="5346700" cy="4008438"/>
          </a:xfrm>
          <a:prstGeom prst="rect">
            <a:avLst/>
          </a:prstGeom>
          <a:solidFill>
            <a:srgbClr val="FFFFFF"/>
          </a:solidFill>
          <a:ln>
            <a:solidFill>
              <a:srgbClr val="000000"/>
            </a:solidFill>
            <a:miter lim="800000"/>
            <a:headEnd/>
            <a:tailEnd/>
          </a:ln>
        </p:spPr>
      </p:sp>
      <p:sp>
        <p:nvSpPr>
          <p:cNvPr id="52226"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787A3DF1-211A-41A8-A082-332743D02065}" type="slidenum">
              <a:rPr lang="uk-UA"/>
              <a:pPr/>
              <a:t>19</a:t>
            </a:fld>
            <a:endParaRPr lang="uk-UA"/>
          </a:p>
        </p:txBody>
      </p:sp>
      <p:sp>
        <p:nvSpPr>
          <p:cNvPr id="53249" name="Rectangle 1"/>
          <p:cNvSpPr txBox="1">
            <a:spLocks noGrp="1" noRot="1" noChangeAspect="1" noChangeArrowheads="1"/>
          </p:cNvSpPr>
          <p:nvPr>
            <p:ph type="sldImg"/>
          </p:nvPr>
        </p:nvSpPr>
        <p:spPr bwMode="auto">
          <a:xfrm>
            <a:off x="1106488" y="812800"/>
            <a:ext cx="5346700" cy="4008438"/>
          </a:xfrm>
          <a:prstGeom prst="rect">
            <a:avLst/>
          </a:prstGeom>
          <a:solidFill>
            <a:srgbClr val="FFFFFF"/>
          </a:solidFill>
          <a:ln>
            <a:solidFill>
              <a:srgbClr val="000000"/>
            </a:solidFill>
            <a:miter lim="800000"/>
            <a:headEnd/>
            <a:tailEnd/>
          </a:ln>
        </p:spPr>
      </p:sp>
      <p:sp>
        <p:nvSpPr>
          <p:cNvPr id="53250"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A7F7A397-F6E4-4F4C-906B-49C83914DC26}" type="slidenum">
              <a:rPr lang="uk-UA"/>
              <a:pPr/>
              <a:t>2</a:t>
            </a:fld>
            <a:endParaRPr lang="uk-UA"/>
          </a:p>
        </p:txBody>
      </p:sp>
      <p:sp>
        <p:nvSpPr>
          <p:cNvPr id="37889" name="Rectangle 1"/>
          <p:cNvSpPr txBox="1">
            <a:spLocks noGrp="1" noRot="1" noChangeAspect="1" noChangeArrowheads="1"/>
          </p:cNvSpPr>
          <p:nvPr>
            <p:ph type="sldImg"/>
          </p:nvPr>
        </p:nvSpPr>
        <p:spPr bwMode="auto">
          <a:xfrm>
            <a:off x="1104900" y="814388"/>
            <a:ext cx="5346700" cy="4010025"/>
          </a:xfrm>
          <a:prstGeom prst="rect">
            <a:avLst/>
          </a:prstGeom>
          <a:solidFill>
            <a:srgbClr val="FFFFFF"/>
          </a:solidFill>
          <a:ln>
            <a:solidFill>
              <a:srgbClr val="000000"/>
            </a:solidFill>
            <a:miter lim="800000"/>
            <a:headEnd/>
            <a:tailEnd/>
          </a:ln>
        </p:spPr>
      </p:sp>
      <p:sp>
        <p:nvSpPr>
          <p:cNvPr id="37890"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A4DBAD5D-4CF0-4CD5-A6D0-CF86C17FAD99}" type="slidenum">
              <a:rPr lang="uk-UA"/>
              <a:pPr/>
              <a:t>20</a:t>
            </a:fld>
            <a:endParaRPr lang="uk-UA"/>
          </a:p>
        </p:txBody>
      </p:sp>
      <p:sp>
        <p:nvSpPr>
          <p:cNvPr id="54273" name="Rectangle 1"/>
          <p:cNvSpPr txBox="1">
            <a:spLocks noGrp="1" noRot="1" noChangeAspect="1" noChangeArrowheads="1"/>
          </p:cNvSpPr>
          <p:nvPr>
            <p:ph type="sldImg"/>
          </p:nvPr>
        </p:nvSpPr>
        <p:spPr bwMode="auto">
          <a:xfrm>
            <a:off x="1106488" y="812800"/>
            <a:ext cx="5346700" cy="4008438"/>
          </a:xfrm>
          <a:prstGeom prst="rect">
            <a:avLst/>
          </a:prstGeom>
          <a:solidFill>
            <a:srgbClr val="FFFFFF"/>
          </a:solidFill>
          <a:ln>
            <a:solidFill>
              <a:srgbClr val="000000"/>
            </a:solidFill>
            <a:miter lim="800000"/>
            <a:headEnd/>
            <a:tailEnd/>
          </a:ln>
        </p:spPr>
      </p:sp>
      <p:sp>
        <p:nvSpPr>
          <p:cNvPr id="54274"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A82DE183-7A3D-4D0F-996A-2AFE0C202075}" type="slidenum">
              <a:rPr lang="uk-UA"/>
              <a:pPr/>
              <a:t>21</a:t>
            </a:fld>
            <a:endParaRPr lang="uk-UA"/>
          </a:p>
        </p:txBody>
      </p:sp>
      <p:sp>
        <p:nvSpPr>
          <p:cNvPr id="55297" name="Rectangle 1"/>
          <p:cNvSpPr txBox="1">
            <a:spLocks noGrp="1" noRot="1" noChangeAspect="1" noChangeArrowheads="1"/>
          </p:cNvSpPr>
          <p:nvPr>
            <p:ph type="sldImg"/>
          </p:nvPr>
        </p:nvSpPr>
        <p:spPr bwMode="auto">
          <a:xfrm>
            <a:off x="1106488" y="812800"/>
            <a:ext cx="5346700" cy="4008438"/>
          </a:xfrm>
          <a:prstGeom prst="rect">
            <a:avLst/>
          </a:prstGeom>
          <a:solidFill>
            <a:srgbClr val="FFFFFF"/>
          </a:solidFill>
          <a:ln>
            <a:solidFill>
              <a:srgbClr val="000000"/>
            </a:solidFill>
            <a:miter lim="800000"/>
            <a:headEnd/>
            <a:tailEnd/>
          </a:ln>
        </p:spPr>
      </p:sp>
      <p:sp>
        <p:nvSpPr>
          <p:cNvPr id="55298"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95244543-F26F-4FED-93AF-C5E053618BDD}" type="slidenum">
              <a:rPr lang="uk-UA"/>
              <a:pPr/>
              <a:t>22</a:t>
            </a:fld>
            <a:endParaRPr lang="uk-UA"/>
          </a:p>
        </p:txBody>
      </p:sp>
      <p:sp>
        <p:nvSpPr>
          <p:cNvPr id="56321" name="Rectangle 1"/>
          <p:cNvSpPr txBox="1">
            <a:spLocks noGrp="1" noRot="1" noChangeAspect="1" noChangeArrowheads="1"/>
          </p:cNvSpPr>
          <p:nvPr>
            <p:ph type="sldImg"/>
          </p:nvPr>
        </p:nvSpPr>
        <p:spPr bwMode="auto">
          <a:xfrm>
            <a:off x="1106488" y="812800"/>
            <a:ext cx="5346700" cy="4008438"/>
          </a:xfrm>
          <a:prstGeom prst="rect">
            <a:avLst/>
          </a:prstGeom>
          <a:solidFill>
            <a:srgbClr val="FFFFFF"/>
          </a:solidFill>
          <a:ln>
            <a:solidFill>
              <a:srgbClr val="000000"/>
            </a:solidFill>
            <a:miter lim="800000"/>
            <a:headEnd/>
            <a:tailEnd/>
          </a:ln>
        </p:spPr>
      </p:sp>
      <p:sp>
        <p:nvSpPr>
          <p:cNvPr id="56322"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67268842-AE94-4111-B60E-D2EC7F473156}" type="slidenum">
              <a:rPr lang="uk-UA"/>
              <a:pPr/>
              <a:t>23</a:t>
            </a:fld>
            <a:endParaRPr lang="uk-UA"/>
          </a:p>
        </p:txBody>
      </p:sp>
      <p:sp>
        <p:nvSpPr>
          <p:cNvPr id="57345" name="Rectangle 1"/>
          <p:cNvSpPr txBox="1">
            <a:spLocks noGrp="1" noRot="1" noChangeAspect="1" noChangeArrowheads="1"/>
          </p:cNvSpPr>
          <p:nvPr>
            <p:ph type="sldImg"/>
          </p:nvPr>
        </p:nvSpPr>
        <p:spPr bwMode="auto">
          <a:xfrm>
            <a:off x="1106488" y="812800"/>
            <a:ext cx="5346700" cy="4008438"/>
          </a:xfrm>
          <a:prstGeom prst="rect">
            <a:avLst/>
          </a:prstGeom>
          <a:solidFill>
            <a:srgbClr val="FFFFFF"/>
          </a:solidFill>
          <a:ln>
            <a:solidFill>
              <a:srgbClr val="000000"/>
            </a:solidFill>
            <a:miter lim="800000"/>
            <a:headEnd/>
            <a:tailEnd/>
          </a:ln>
        </p:spPr>
      </p:sp>
      <p:sp>
        <p:nvSpPr>
          <p:cNvPr id="57346"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20EAAC2D-C086-433C-A980-A18656A55CF6}" type="slidenum">
              <a:rPr lang="uk-UA"/>
              <a:pPr/>
              <a:t>24</a:t>
            </a:fld>
            <a:endParaRPr lang="uk-UA"/>
          </a:p>
        </p:txBody>
      </p:sp>
      <p:sp>
        <p:nvSpPr>
          <p:cNvPr id="58369" name="Rectangle 1"/>
          <p:cNvSpPr txBox="1">
            <a:spLocks noGrp="1" noRot="1" noChangeAspect="1" noChangeArrowheads="1"/>
          </p:cNvSpPr>
          <p:nvPr>
            <p:ph type="sldImg"/>
          </p:nvPr>
        </p:nvSpPr>
        <p:spPr bwMode="auto">
          <a:xfrm>
            <a:off x="1106488" y="812800"/>
            <a:ext cx="5346700" cy="4008438"/>
          </a:xfrm>
          <a:prstGeom prst="rect">
            <a:avLst/>
          </a:prstGeom>
          <a:solidFill>
            <a:srgbClr val="FFFFFF"/>
          </a:solidFill>
          <a:ln>
            <a:solidFill>
              <a:srgbClr val="000000"/>
            </a:solidFill>
            <a:miter lim="800000"/>
            <a:headEnd/>
            <a:tailEnd/>
          </a:ln>
        </p:spPr>
      </p:sp>
      <p:sp>
        <p:nvSpPr>
          <p:cNvPr id="58370"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33223459-E6F2-4E01-87C0-1CE79AAC242E}" type="slidenum">
              <a:rPr lang="uk-UA"/>
              <a:pPr/>
              <a:t>25</a:t>
            </a:fld>
            <a:endParaRPr lang="uk-UA"/>
          </a:p>
        </p:txBody>
      </p:sp>
      <p:sp>
        <p:nvSpPr>
          <p:cNvPr id="59393" name="Rectangle 1"/>
          <p:cNvSpPr txBox="1">
            <a:spLocks noGrp="1" noRot="1" noChangeAspect="1" noChangeArrowheads="1"/>
          </p:cNvSpPr>
          <p:nvPr>
            <p:ph type="sldImg"/>
          </p:nvPr>
        </p:nvSpPr>
        <p:spPr bwMode="auto">
          <a:xfrm>
            <a:off x="1106488" y="812800"/>
            <a:ext cx="5346700" cy="4008438"/>
          </a:xfrm>
          <a:prstGeom prst="rect">
            <a:avLst/>
          </a:prstGeom>
          <a:solidFill>
            <a:srgbClr val="FFFFFF"/>
          </a:solidFill>
          <a:ln>
            <a:solidFill>
              <a:srgbClr val="000000"/>
            </a:solidFill>
            <a:miter lim="800000"/>
            <a:headEnd/>
            <a:tailEnd/>
          </a:ln>
        </p:spPr>
      </p:sp>
      <p:sp>
        <p:nvSpPr>
          <p:cNvPr id="59394"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4E297FA5-3A34-4058-B1D6-9FC20821D411}" type="slidenum">
              <a:rPr lang="uk-UA"/>
              <a:pPr/>
              <a:t>26</a:t>
            </a:fld>
            <a:endParaRPr lang="uk-UA"/>
          </a:p>
        </p:txBody>
      </p:sp>
      <p:sp>
        <p:nvSpPr>
          <p:cNvPr id="60417" name="Rectangle 1"/>
          <p:cNvSpPr txBox="1">
            <a:spLocks noGrp="1" noRot="1" noChangeAspect="1" noChangeArrowheads="1"/>
          </p:cNvSpPr>
          <p:nvPr>
            <p:ph type="sldImg"/>
          </p:nvPr>
        </p:nvSpPr>
        <p:spPr bwMode="auto">
          <a:xfrm>
            <a:off x="1106488" y="812800"/>
            <a:ext cx="5346700" cy="4008438"/>
          </a:xfrm>
          <a:prstGeom prst="rect">
            <a:avLst/>
          </a:prstGeom>
          <a:solidFill>
            <a:srgbClr val="FFFFFF"/>
          </a:solidFill>
          <a:ln>
            <a:solidFill>
              <a:srgbClr val="000000"/>
            </a:solidFill>
            <a:miter lim="800000"/>
            <a:headEnd/>
            <a:tailEnd/>
          </a:ln>
        </p:spPr>
      </p:sp>
      <p:sp>
        <p:nvSpPr>
          <p:cNvPr id="60418"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ru-R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E23580E0-AF8B-4E2F-83E7-70B51B35BF00}" type="slidenum">
              <a:rPr lang="uk-UA"/>
              <a:pPr/>
              <a:t>27</a:t>
            </a:fld>
            <a:endParaRPr lang="uk-UA"/>
          </a:p>
        </p:txBody>
      </p:sp>
      <p:sp>
        <p:nvSpPr>
          <p:cNvPr id="61441" name="Rectangle 1"/>
          <p:cNvSpPr txBox="1">
            <a:spLocks noGrp="1" noRot="1" noChangeAspect="1" noChangeArrowheads="1"/>
          </p:cNvSpPr>
          <p:nvPr>
            <p:ph type="sldImg"/>
          </p:nvPr>
        </p:nvSpPr>
        <p:spPr bwMode="auto">
          <a:xfrm>
            <a:off x="1106488" y="812800"/>
            <a:ext cx="5346700" cy="4008438"/>
          </a:xfrm>
          <a:prstGeom prst="rect">
            <a:avLst/>
          </a:prstGeom>
          <a:solidFill>
            <a:srgbClr val="FFFFFF"/>
          </a:solidFill>
          <a:ln>
            <a:solidFill>
              <a:srgbClr val="000000"/>
            </a:solidFill>
            <a:miter lim="800000"/>
            <a:headEnd/>
            <a:tailEnd/>
          </a:ln>
        </p:spPr>
      </p:sp>
      <p:sp>
        <p:nvSpPr>
          <p:cNvPr id="61442"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ru-R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74E35DD9-D623-4525-A955-221628C03009}" type="slidenum">
              <a:rPr lang="uk-UA"/>
              <a:pPr/>
              <a:t>28</a:t>
            </a:fld>
            <a:endParaRPr lang="uk-UA"/>
          </a:p>
        </p:txBody>
      </p:sp>
      <p:sp>
        <p:nvSpPr>
          <p:cNvPr id="62465" name="Rectangle 1"/>
          <p:cNvSpPr txBox="1">
            <a:spLocks noGrp="1" noRot="1" noChangeAspect="1" noChangeArrowheads="1"/>
          </p:cNvSpPr>
          <p:nvPr>
            <p:ph type="sldImg"/>
          </p:nvPr>
        </p:nvSpPr>
        <p:spPr bwMode="auto">
          <a:xfrm>
            <a:off x="1106488" y="812800"/>
            <a:ext cx="5346700" cy="4008438"/>
          </a:xfrm>
          <a:prstGeom prst="rect">
            <a:avLst/>
          </a:prstGeom>
          <a:solidFill>
            <a:srgbClr val="FFFFFF"/>
          </a:solidFill>
          <a:ln>
            <a:solidFill>
              <a:srgbClr val="000000"/>
            </a:solidFill>
            <a:miter lim="800000"/>
            <a:headEnd/>
            <a:tailEnd/>
          </a:ln>
        </p:spPr>
      </p:sp>
      <p:sp>
        <p:nvSpPr>
          <p:cNvPr id="62466"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ru-R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954EE50A-7088-4DD9-829E-9F0C59021C1A}" type="slidenum">
              <a:rPr lang="uk-UA"/>
              <a:pPr/>
              <a:t>29</a:t>
            </a:fld>
            <a:endParaRPr lang="uk-UA"/>
          </a:p>
        </p:txBody>
      </p:sp>
      <p:sp>
        <p:nvSpPr>
          <p:cNvPr id="63489" name="Rectangle 1"/>
          <p:cNvSpPr txBox="1">
            <a:spLocks noGrp="1" noRot="1" noChangeAspect="1" noChangeArrowheads="1"/>
          </p:cNvSpPr>
          <p:nvPr>
            <p:ph type="sldImg"/>
          </p:nvPr>
        </p:nvSpPr>
        <p:spPr bwMode="auto">
          <a:xfrm>
            <a:off x="1106488" y="812800"/>
            <a:ext cx="5346700" cy="4008438"/>
          </a:xfrm>
          <a:prstGeom prst="rect">
            <a:avLst/>
          </a:prstGeom>
          <a:solidFill>
            <a:srgbClr val="FFFFFF"/>
          </a:solidFill>
          <a:ln>
            <a:solidFill>
              <a:srgbClr val="000000"/>
            </a:solidFill>
            <a:miter lim="800000"/>
            <a:headEnd/>
            <a:tailEnd/>
          </a:ln>
        </p:spPr>
      </p:sp>
      <p:sp>
        <p:nvSpPr>
          <p:cNvPr id="63490"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5D7265B9-033A-4A69-82F4-9FE99FAF793A}" type="slidenum">
              <a:rPr lang="uk-UA"/>
              <a:pPr/>
              <a:t>3</a:t>
            </a:fld>
            <a:endParaRPr lang="uk-UA"/>
          </a:p>
        </p:txBody>
      </p:sp>
      <p:sp>
        <p:nvSpPr>
          <p:cNvPr id="39937" name="Rectangle 1"/>
          <p:cNvSpPr txBox="1">
            <a:spLocks noGrp="1" noRot="1" noChangeAspect="1" noChangeArrowheads="1"/>
          </p:cNvSpPr>
          <p:nvPr>
            <p:ph type="sldImg"/>
          </p:nvPr>
        </p:nvSpPr>
        <p:spPr bwMode="auto">
          <a:xfrm>
            <a:off x="1106488" y="812800"/>
            <a:ext cx="5346700" cy="4010025"/>
          </a:xfrm>
          <a:prstGeom prst="rect">
            <a:avLst/>
          </a:prstGeom>
          <a:solidFill>
            <a:srgbClr val="FFFFFF"/>
          </a:solidFill>
          <a:ln>
            <a:solidFill>
              <a:srgbClr val="000000"/>
            </a:solidFill>
            <a:miter lim="800000"/>
            <a:headEnd/>
            <a:tailEnd/>
          </a:ln>
        </p:spPr>
      </p:sp>
      <p:sp>
        <p:nvSpPr>
          <p:cNvPr id="39938"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AC606F65-7337-4EF6-9A60-F14EFFDF6215}" type="slidenum">
              <a:rPr lang="uk-UA"/>
              <a:pPr/>
              <a:t>4</a:t>
            </a:fld>
            <a:endParaRPr lang="uk-UA"/>
          </a:p>
        </p:txBody>
      </p:sp>
      <p:sp>
        <p:nvSpPr>
          <p:cNvPr id="36865" name="Rectangle 1"/>
          <p:cNvSpPr txBox="1">
            <a:spLocks noGrp="1" noRot="1" noChangeAspect="1" noChangeArrowheads="1"/>
          </p:cNvSpPr>
          <p:nvPr>
            <p:ph type="sldImg"/>
          </p:nvPr>
        </p:nvSpPr>
        <p:spPr bwMode="auto">
          <a:xfrm>
            <a:off x="1104900" y="814388"/>
            <a:ext cx="5346700" cy="4010025"/>
          </a:xfrm>
          <a:prstGeom prst="rect">
            <a:avLst/>
          </a:prstGeom>
          <a:solidFill>
            <a:srgbClr val="FFFFFF"/>
          </a:solidFill>
          <a:ln>
            <a:solidFill>
              <a:srgbClr val="000000"/>
            </a:solidFill>
            <a:miter lim="800000"/>
            <a:headEnd/>
            <a:tailEnd/>
          </a:ln>
        </p:spPr>
      </p:sp>
      <p:sp>
        <p:nvSpPr>
          <p:cNvPr id="36866"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0DB94AD9-B68A-4768-91BD-207521A9B3E3}" type="slidenum">
              <a:rPr lang="uk-UA"/>
              <a:pPr/>
              <a:t>5</a:t>
            </a:fld>
            <a:endParaRPr lang="uk-UA"/>
          </a:p>
        </p:txBody>
      </p:sp>
      <p:sp>
        <p:nvSpPr>
          <p:cNvPr id="34817" name="Rectangle 1"/>
          <p:cNvSpPr txBox="1">
            <a:spLocks noGrp="1" noRot="1" noChangeAspect="1" noChangeArrowheads="1"/>
          </p:cNvSpPr>
          <p:nvPr>
            <p:ph type="sldImg"/>
          </p:nvPr>
        </p:nvSpPr>
        <p:spPr bwMode="auto">
          <a:xfrm>
            <a:off x="1106488" y="812800"/>
            <a:ext cx="5346700" cy="4008438"/>
          </a:xfrm>
          <a:prstGeom prst="rect">
            <a:avLst/>
          </a:prstGeom>
          <a:solidFill>
            <a:srgbClr val="FFFFFF"/>
          </a:solidFill>
          <a:ln>
            <a:solidFill>
              <a:srgbClr val="000000"/>
            </a:solidFill>
            <a:miter lim="800000"/>
            <a:headEnd/>
            <a:tailEnd/>
          </a:ln>
        </p:spPr>
      </p:sp>
      <p:sp>
        <p:nvSpPr>
          <p:cNvPr id="34818"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96E39A62-37B4-46D5-9D4B-02A89FDBCDB4}" type="slidenum">
              <a:rPr lang="uk-UA"/>
              <a:pPr/>
              <a:t>6</a:t>
            </a:fld>
            <a:endParaRPr lang="uk-UA"/>
          </a:p>
        </p:txBody>
      </p:sp>
      <p:sp>
        <p:nvSpPr>
          <p:cNvPr id="38913" name="Rectangle 1"/>
          <p:cNvSpPr txBox="1">
            <a:spLocks noGrp="1" noRot="1" noChangeAspect="1" noChangeArrowheads="1"/>
          </p:cNvSpPr>
          <p:nvPr>
            <p:ph type="sldImg"/>
          </p:nvPr>
        </p:nvSpPr>
        <p:spPr bwMode="auto">
          <a:xfrm>
            <a:off x="1106488" y="812800"/>
            <a:ext cx="5346700" cy="4008438"/>
          </a:xfrm>
          <a:prstGeom prst="rect">
            <a:avLst/>
          </a:prstGeom>
          <a:solidFill>
            <a:srgbClr val="FFFFFF"/>
          </a:solidFill>
          <a:ln>
            <a:solidFill>
              <a:srgbClr val="000000"/>
            </a:solidFill>
            <a:miter lim="800000"/>
            <a:headEnd/>
            <a:tailEnd/>
          </a:ln>
        </p:spPr>
      </p:sp>
      <p:sp>
        <p:nvSpPr>
          <p:cNvPr id="38914"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B70A40BC-33B1-41FA-BB91-A0D3078454CF}" type="slidenum">
              <a:rPr lang="uk-UA"/>
              <a:pPr/>
              <a:t>7</a:t>
            </a:fld>
            <a:endParaRPr lang="uk-UA"/>
          </a:p>
        </p:txBody>
      </p:sp>
      <p:sp>
        <p:nvSpPr>
          <p:cNvPr id="40961" name="Rectangle 1"/>
          <p:cNvSpPr txBox="1">
            <a:spLocks noGrp="1" noRot="1" noChangeAspect="1" noChangeArrowheads="1"/>
          </p:cNvSpPr>
          <p:nvPr>
            <p:ph type="sldImg"/>
          </p:nvPr>
        </p:nvSpPr>
        <p:spPr bwMode="auto">
          <a:xfrm>
            <a:off x="1106488" y="812800"/>
            <a:ext cx="5346700" cy="4008438"/>
          </a:xfrm>
          <a:prstGeom prst="rect">
            <a:avLst/>
          </a:prstGeom>
          <a:solidFill>
            <a:srgbClr val="FFFFFF"/>
          </a:solidFill>
          <a:ln>
            <a:solidFill>
              <a:srgbClr val="000000"/>
            </a:solidFill>
            <a:miter lim="800000"/>
            <a:headEnd/>
            <a:tailEnd/>
          </a:ln>
        </p:spPr>
      </p:sp>
      <p:sp>
        <p:nvSpPr>
          <p:cNvPr id="40962"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B5A13493-ADA4-4146-AFB2-736D67D9F4F6}" type="slidenum">
              <a:rPr lang="uk-UA"/>
              <a:pPr/>
              <a:t>8</a:t>
            </a:fld>
            <a:endParaRPr lang="uk-UA"/>
          </a:p>
        </p:txBody>
      </p:sp>
      <p:sp>
        <p:nvSpPr>
          <p:cNvPr id="41985" name="Rectangle 1"/>
          <p:cNvSpPr txBox="1">
            <a:spLocks noGrp="1" noRot="1" noChangeAspect="1" noChangeArrowheads="1"/>
          </p:cNvSpPr>
          <p:nvPr>
            <p:ph type="sldImg"/>
          </p:nvPr>
        </p:nvSpPr>
        <p:spPr bwMode="auto">
          <a:xfrm>
            <a:off x="1106488" y="812800"/>
            <a:ext cx="5346700" cy="4008438"/>
          </a:xfrm>
          <a:prstGeom prst="rect">
            <a:avLst/>
          </a:prstGeom>
          <a:solidFill>
            <a:srgbClr val="FFFFFF"/>
          </a:solidFill>
          <a:ln>
            <a:solidFill>
              <a:srgbClr val="000000"/>
            </a:solidFill>
            <a:miter lim="800000"/>
            <a:headEnd/>
            <a:tailEnd/>
          </a:ln>
        </p:spPr>
      </p:sp>
      <p:sp>
        <p:nvSpPr>
          <p:cNvPr id="41986"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BA011C0E-FF29-4AA0-A30C-83B0737E21D7}" type="slidenum">
              <a:rPr lang="uk-UA"/>
              <a:pPr/>
              <a:t>9</a:t>
            </a:fld>
            <a:endParaRPr lang="uk-UA"/>
          </a:p>
        </p:txBody>
      </p:sp>
      <p:sp>
        <p:nvSpPr>
          <p:cNvPr id="43009" name="Rectangle 1"/>
          <p:cNvSpPr txBox="1">
            <a:spLocks noGrp="1" noRot="1" noChangeAspect="1" noChangeArrowheads="1"/>
          </p:cNvSpPr>
          <p:nvPr>
            <p:ph type="sldImg"/>
          </p:nvPr>
        </p:nvSpPr>
        <p:spPr bwMode="auto">
          <a:xfrm>
            <a:off x="1106488" y="812800"/>
            <a:ext cx="5346700" cy="4008438"/>
          </a:xfrm>
          <a:prstGeom prst="rect">
            <a:avLst/>
          </a:prstGeom>
          <a:solidFill>
            <a:srgbClr val="FFFFFF"/>
          </a:solidFill>
          <a:ln>
            <a:solidFill>
              <a:srgbClr val="000000"/>
            </a:solidFill>
            <a:miter lim="800000"/>
            <a:headEnd/>
            <a:tailEnd/>
          </a:ln>
        </p:spPr>
      </p:sp>
      <p:sp>
        <p:nvSpPr>
          <p:cNvPr id="43010"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650" y="2347913"/>
            <a:ext cx="8569325" cy="1620837"/>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idx="10"/>
          </p:nvPr>
        </p:nvSpPr>
        <p:spPr/>
        <p:txBody>
          <a:bodyPr/>
          <a:lstStyle>
            <a:lvl1pPr>
              <a:defRPr/>
            </a:lvl1pPr>
          </a:lstStyle>
          <a:p>
            <a:endParaRPr lang="uk-UA"/>
          </a:p>
        </p:txBody>
      </p:sp>
      <p:sp>
        <p:nvSpPr>
          <p:cNvPr id="5" name="Нижний колонтитул 4"/>
          <p:cNvSpPr>
            <a:spLocks noGrp="1"/>
          </p:cNvSpPr>
          <p:nvPr>
            <p:ph type="ftr" idx="11"/>
          </p:nvPr>
        </p:nvSpPr>
        <p:spPr/>
        <p:txBody>
          <a:bodyPr/>
          <a:lstStyle>
            <a:lvl1pPr>
              <a:defRPr/>
            </a:lvl1pPr>
          </a:lstStyle>
          <a:p>
            <a:endParaRPr lang="uk-UA"/>
          </a:p>
        </p:txBody>
      </p:sp>
      <p:sp>
        <p:nvSpPr>
          <p:cNvPr id="6" name="Номер слайда 5"/>
          <p:cNvSpPr>
            <a:spLocks noGrp="1"/>
          </p:cNvSpPr>
          <p:nvPr>
            <p:ph type="sldNum" idx="12"/>
          </p:nvPr>
        </p:nvSpPr>
        <p:spPr/>
        <p:txBody>
          <a:bodyPr/>
          <a:lstStyle>
            <a:lvl1pPr>
              <a:defRPr/>
            </a:lvl1pPr>
          </a:lstStyle>
          <a:p>
            <a:fld id="{E606B2F3-EE2F-4579-8F85-FB32EF37DF3C}" type="slidenum">
              <a:rPr lang="uk-UA"/>
              <a:pPr/>
              <a:t>‹#›</a:t>
            </a:fld>
            <a:endParaRPr lang="uk-UA"/>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idx="10"/>
          </p:nvPr>
        </p:nvSpPr>
        <p:spPr/>
        <p:txBody>
          <a:bodyPr/>
          <a:lstStyle>
            <a:lvl1pPr>
              <a:defRPr/>
            </a:lvl1pPr>
          </a:lstStyle>
          <a:p>
            <a:endParaRPr lang="uk-UA"/>
          </a:p>
        </p:txBody>
      </p:sp>
      <p:sp>
        <p:nvSpPr>
          <p:cNvPr id="5" name="Нижний колонтитул 4"/>
          <p:cNvSpPr>
            <a:spLocks noGrp="1"/>
          </p:cNvSpPr>
          <p:nvPr>
            <p:ph type="ftr" idx="11"/>
          </p:nvPr>
        </p:nvSpPr>
        <p:spPr/>
        <p:txBody>
          <a:bodyPr/>
          <a:lstStyle>
            <a:lvl1pPr>
              <a:defRPr/>
            </a:lvl1pPr>
          </a:lstStyle>
          <a:p>
            <a:endParaRPr lang="uk-UA"/>
          </a:p>
        </p:txBody>
      </p:sp>
      <p:sp>
        <p:nvSpPr>
          <p:cNvPr id="6" name="Номер слайда 5"/>
          <p:cNvSpPr>
            <a:spLocks noGrp="1"/>
          </p:cNvSpPr>
          <p:nvPr>
            <p:ph type="sldNum" idx="12"/>
          </p:nvPr>
        </p:nvSpPr>
        <p:spPr/>
        <p:txBody>
          <a:bodyPr/>
          <a:lstStyle>
            <a:lvl1pPr>
              <a:defRPr/>
            </a:lvl1pPr>
          </a:lstStyle>
          <a:p>
            <a:fld id="{85662180-E9D0-4632-90AF-97E2BEAA63C7}" type="slidenum">
              <a:rPr lang="uk-UA"/>
              <a:pPr/>
              <a:t>‹#›</a:t>
            </a:fld>
            <a:endParaRPr lang="uk-UA"/>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304088" y="1079500"/>
            <a:ext cx="2266950" cy="575786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03238" y="1079500"/>
            <a:ext cx="6648450" cy="57578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idx="10"/>
          </p:nvPr>
        </p:nvSpPr>
        <p:spPr/>
        <p:txBody>
          <a:bodyPr/>
          <a:lstStyle>
            <a:lvl1pPr>
              <a:defRPr/>
            </a:lvl1pPr>
          </a:lstStyle>
          <a:p>
            <a:endParaRPr lang="uk-UA"/>
          </a:p>
        </p:txBody>
      </p:sp>
      <p:sp>
        <p:nvSpPr>
          <p:cNvPr id="5" name="Нижний колонтитул 4"/>
          <p:cNvSpPr>
            <a:spLocks noGrp="1"/>
          </p:cNvSpPr>
          <p:nvPr>
            <p:ph type="ftr" idx="11"/>
          </p:nvPr>
        </p:nvSpPr>
        <p:spPr/>
        <p:txBody>
          <a:bodyPr/>
          <a:lstStyle>
            <a:lvl1pPr>
              <a:defRPr/>
            </a:lvl1pPr>
          </a:lstStyle>
          <a:p>
            <a:endParaRPr lang="uk-UA"/>
          </a:p>
        </p:txBody>
      </p:sp>
      <p:sp>
        <p:nvSpPr>
          <p:cNvPr id="6" name="Номер слайда 5"/>
          <p:cNvSpPr>
            <a:spLocks noGrp="1"/>
          </p:cNvSpPr>
          <p:nvPr>
            <p:ph type="sldNum" idx="12"/>
          </p:nvPr>
        </p:nvSpPr>
        <p:spPr/>
        <p:txBody>
          <a:bodyPr/>
          <a:lstStyle>
            <a:lvl1pPr>
              <a:defRPr/>
            </a:lvl1pPr>
          </a:lstStyle>
          <a:p>
            <a:fld id="{B36162EB-D981-4DA8-BE86-CC4AE0BC603D}" type="slidenum">
              <a:rPr lang="uk-UA"/>
              <a:pPr/>
              <a:t>‹#›</a:t>
            </a:fld>
            <a:endParaRPr lang="uk-UA"/>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3238" y="1079500"/>
            <a:ext cx="9067800" cy="1725613"/>
          </a:xfrm>
        </p:spPr>
        <p:txBody>
          <a:bodyPr/>
          <a:lstStyle/>
          <a:p>
            <a:r>
              <a:rPr lang="ru-RU" smtClean="0"/>
              <a:t>Образец заголовка</a:t>
            </a:r>
            <a:endParaRPr lang="ru-RU"/>
          </a:p>
        </p:txBody>
      </p:sp>
      <p:sp>
        <p:nvSpPr>
          <p:cNvPr id="3" name="Дата 2"/>
          <p:cNvSpPr>
            <a:spLocks noGrp="1"/>
          </p:cNvSpPr>
          <p:nvPr>
            <p:ph type="dt" idx="10"/>
          </p:nvPr>
        </p:nvSpPr>
        <p:spPr>
          <a:xfrm>
            <a:off x="503238" y="6886575"/>
            <a:ext cx="2344737" cy="517525"/>
          </a:xfrm>
        </p:spPr>
        <p:txBody>
          <a:bodyPr/>
          <a:lstStyle>
            <a:lvl1pPr>
              <a:defRPr/>
            </a:lvl1pPr>
          </a:lstStyle>
          <a:p>
            <a:endParaRPr lang="uk-UA"/>
          </a:p>
        </p:txBody>
      </p:sp>
      <p:sp>
        <p:nvSpPr>
          <p:cNvPr id="4" name="Нижний колонтитул 3"/>
          <p:cNvSpPr>
            <a:spLocks noGrp="1"/>
          </p:cNvSpPr>
          <p:nvPr>
            <p:ph type="ftr" idx="11"/>
          </p:nvPr>
        </p:nvSpPr>
        <p:spPr>
          <a:xfrm>
            <a:off x="3448050" y="6886575"/>
            <a:ext cx="3192463" cy="517525"/>
          </a:xfrm>
        </p:spPr>
        <p:txBody>
          <a:bodyPr/>
          <a:lstStyle>
            <a:lvl1pPr>
              <a:defRPr/>
            </a:lvl1pPr>
          </a:lstStyle>
          <a:p>
            <a:endParaRPr lang="uk-UA"/>
          </a:p>
        </p:txBody>
      </p:sp>
      <p:sp>
        <p:nvSpPr>
          <p:cNvPr id="5" name="Номер слайда 4"/>
          <p:cNvSpPr>
            <a:spLocks noGrp="1"/>
          </p:cNvSpPr>
          <p:nvPr>
            <p:ph type="sldNum" idx="12"/>
          </p:nvPr>
        </p:nvSpPr>
        <p:spPr>
          <a:xfrm>
            <a:off x="7227888" y="6886575"/>
            <a:ext cx="2344737" cy="517525"/>
          </a:xfrm>
        </p:spPr>
        <p:txBody>
          <a:bodyPr/>
          <a:lstStyle>
            <a:lvl1pPr>
              <a:defRPr/>
            </a:lvl1pPr>
          </a:lstStyle>
          <a:p>
            <a:fld id="{2E47AEE6-0A19-4BF7-8FE8-D7FB46FCE2A3}" type="slidenum">
              <a:rPr lang="uk-UA"/>
              <a:pPr/>
              <a:t>‹#›</a:t>
            </a:fld>
            <a:endParaRPr lang="uk-UA"/>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650" y="2347913"/>
            <a:ext cx="8569325" cy="1620837"/>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idx="10"/>
          </p:nvPr>
        </p:nvSpPr>
        <p:spPr/>
        <p:txBody>
          <a:bodyPr/>
          <a:lstStyle>
            <a:lvl1pPr>
              <a:defRPr/>
            </a:lvl1pPr>
          </a:lstStyle>
          <a:p>
            <a:endParaRPr lang="uk-UA"/>
          </a:p>
        </p:txBody>
      </p:sp>
      <p:sp>
        <p:nvSpPr>
          <p:cNvPr id="5" name="Нижний колонтитул 4"/>
          <p:cNvSpPr>
            <a:spLocks noGrp="1"/>
          </p:cNvSpPr>
          <p:nvPr>
            <p:ph type="ftr" idx="11"/>
          </p:nvPr>
        </p:nvSpPr>
        <p:spPr/>
        <p:txBody>
          <a:bodyPr/>
          <a:lstStyle>
            <a:lvl1pPr>
              <a:defRPr/>
            </a:lvl1pPr>
          </a:lstStyle>
          <a:p>
            <a:endParaRPr lang="uk-UA"/>
          </a:p>
        </p:txBody>
      </p:sp>
      <p:sp>
        <p:nvSpPr>
          <p:cNvPr id="6" name="Номер слайда 5"/>
          <p:cNvSpPr>
            <a:spLocks noGrp="1"/>
          </p:cNvSpPr>
          <p:nvPr>
            <p:ph type="sldNum" idx="12"/>
          </p:nvPr>
        </p:nvSpPr>
        <p:spPr/>
        <p:txBody>
          <a:bodyPr/>
          <a:lstStyle>
            <a:lvl1pPr>
              <a:defRPr/>
            </a:lvl1pPr>
          </a:lstStyle>
          <a:p>
            <a:fld id="{95B10F27-D016-4FF7-85F7-3C6385F61812}" type="slidenum">
              <a:rPr lang="uk-UA"/>
              <a:pPr/>
              <a:t>‹#›</a:t>
            </a:fld>
            <a:endParaRPr lang="uk-UA"/>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idx="10"/>
          </p:nvPr>
        </p:nvSpPr>
        <p:spPr/>
        <p:txBody>
          <a:bodyPr/>
          <a:lstStyle>
            <a:lvl1pPr>
              <a:defRPr/>
            </a:lvl1pPr>
          </a:lstStyle>
          <a:p>
            <a:endParaRPr lang="uk-UA"/>
          </a:p>
        </p:txBody>
      </p:sp>
      <p:sp>
        <p:nvSpPr>
          <p:cNvPr id="5" name="Нижний колонтитул 4"/>
          <p:cNvSpPr>
            <a:spLocks noGrp="1"/>
          </p:cNvSpPr>
          <p:nvPr>
            <p:ph type="ftr" idx="11"/>
          </p:nvPr>
        </p:nvSpPr>
        <p:spPr/>
        <p:txBody>
          <a:bodyPr/>
          <a:lstStyle>
            <a:lvl1pPr>
              <a:defRPr/>
            </a:lvl1pPr>
          </a:lstStyle>
          <a:p>
            <a:endParaRPr lang="uk-UA"/>
          </a:p>
        </p:txBody>
      </p:sp>
      <p:sp>
        <p:nvSpPr>
          <p:cNvPr id="6" name="Номер слайда 5"/>
          <p:cNvSpPr>
            <a:spLocks noGrp="1"/>
          </p:cNvSpPr>
          <p:nvPr>
            <p:ph type="sldNum" idx="12"/>
          </p:nvPr>
        </p:nvSpPr>
        <p:spPr/>
        <p:txBody>
          <a:bodyPr/>
          <a:lstStyle>
            <a:lvl1pPr>
              <a:defRPr/>
            </a:lvl1pPr>
          </a:lstStyle>
          <a:p>
            <a:fld id="{9F750AC5-1200-4328-84F1-BD6FD70D2808}" type="slidenum">
              <a:rPr lang="uk-UA"/>
              <a:pPr/>
              <a:t>‹#›</a:t>
            </a:fld>
            <a:endParaRPr lang="uk-UA"/>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6925" y="4857750"/>
            <a:ext cx="8567738" cy="15017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idx="10"/>
          </p:nvPr>
        </p:nvSpPr>
        <p:spPr/>
        <p:txBody>
          <a:bodyPr/>
          <a:lstStyle>
            <a:lvl1pPr>
              <a:defRPr/>
            </a:lvl1pPr>
          </a:lstStyle>
          <a:p>
            <a:endParaRPr lang="uk-UA"/>
          </a:p>
        </p:txBody>
      </p:sp>
      <p:sp>
        <p:nvSpPr>
          <p:cNvPr id="5" name="Нижний колонтитул 4"/>
          <p:cNvSpPr>
            <a:spLocks noGrp="1"/>
          </p:cNvSpPr>
          <p:nvPr>
            <p:ph type="ftr" idx="11"/>
          </p:nvPr>
        </p:nvSpPr>
        <p:spPr/>
        <p:txBody>
          <a:bodyPr/>
          <a:lstStyle>
            <a:lvl1pPr>
              <a:defRPr/>
            </a:lvl1pPr>
          </a:lstStyle>
          <a:p>
            <a:endParaRPr lang="uk-UA"/>
          </a:p>
        </p:txBody>
      </p:sp>
      <p:sp>
        <p:nvSpPr>
          <p:cNvPr id="6" name="Номер слайда 5"/>
          <p:cNvSpPr>
            <a:spLocks noGrp="1"/>
          </p:cNvSpPr>
          <p:nvPr>
            <p:ph type="sldNum" idx="12"/>
          </p:nvPr>
        </p:nvSpPr>
        <p:spPr/>
        <p:txBody>
          <a:bodyPr/>
          <a:lstStyle>
            <a:lvl1pPr>
              <a:defRPr/>
            </a:lvl1pPr>
          </a:lstStyle>
          <a:p>
            <a:fld id="{1CC0386F-BBE1-4700-A87C-A66209848FA8}" type="slidenum">
              <a:rPr lang="uk-UA"/>
              <a:pPr/>
              <a:t>‹#›</a:t>
            </a:fld>
            <a:endParaRPr lang="uk-UA"/>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503238" y="1768475"/>
            <a:ext cx="4457700" cy="4381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113338" y="1768475"/>
            <a:ext cx="4457700" cy="4381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idx="10"/>
          </p:nvPr>
        </p:nvSpPr>
        <p:spPr/>
        <p:txBody>
          <a:bodyPr/>
          <a:lstStyle>
            <a:lvl1pPr>
              <a:defRPr/>
            </a:lvl1pPr>
          </a:lstStyle>
          <a:p>
            <a:endParaRPr lang="uk-UA"/>
          </a:p>
        </p:txBody>
      </p:sp>
      <p:sp>
        <p:nvSpPr>
          <p:cNvPr id="6" name="Нижний колонтитул 5"/>
          <p:cNvSpPr>
            <a:spLocks noGrp="1"/>
          </p:cNvSpPr>
          <p:nvPr>
            <p:ph type="ftr" idx="11"/>
          </p:nvPr>
        </p:nvSpPr>
        <p:spPr/>
        <p:txBody>
          <a:bodyPr/>
          <a:lstStyle>
            <a:lvl1pPr>
              <a:defRPr/>
            </a:lvl1pPr>
          </a:lstStyle>
          <a:p>
            <a:endParaRPr lang="uk-UA"/>
          </a:p>
        </p:txBody>
      </p:sp>
      <p:sp>
        <p:nvSpPr>
          <p:cNvPr id="7" name="Номер слайда 6"/>
          <p:cNvSpPr>
            <a:spLocks noGrp="1"/>
          </p:cNvSpPr>
          <p:nvPr>
            <p:ph type="sldNum" idx="12"/>
          </p:nvPr>
        </p:nvSpPr>
        <p:spPr/>
        <p:txBody>
          <a:bodyPr/>
          <a:lstStyle>
            <a:lvl1pPr>
              <a:defRPr/>
            </a:lvl1pPr>
          </a:lstStyle>
          <a:p>
            <a:fld id="{3BDA5A03-634D-4852-8F2B-12BADDD0A2D7}" type="slidenum">
              <a:rPr lang="uk-UA"/>
              <a:pPr/>
              <a:t>‹#›</a:t>
            </a:fld>
            <a:endParaRPr lang="uk-UA"/>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4825" y="303213"/>
            <a:ext cx="9072563" cy="1258887"/>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idx="10"/>
          </p:nvPr>
        </p:nvSpPr>
        <p:spPr/>
        <p:txBody>
          <a:bodyPr/>
          <a:lstStyle>
            <a:lvl1pPr>
              <a:defRPr/>
            </a:lvl1pPr>
          </a:lstStyle>
          <a:p>
            <a:endParaRPr lang="uk-UA"/>
          </a:p>
        </p:txBody>
      </p:sp>
      <p:sp>
        <p:nvSpPr>
          <p:cNvPr id="8" name="Нижний колонтитул 7"/>
          <p:cNvSpPr>
            <a:spLocks noGrp="1"/>
          </p:cNvSpPr>
          <p:nvPr>
            <p:ph type="ftr" idx="11"/>
          </p:nvPr>
        </p:nvSpPr>
        <p:spPr/>
        <p:txBody>
          <a:bodyPr/>
          <a:lstStyle>
            <a:lvl1pPr>
              <a:defRPr/>
            </a:lvl1pPr>
          </a:lstStyle>
          <a:p>
            <a:endParaRPr lang="uk-UA"/>
          </a:p>
        </p:txBody>
      </p:sp>
      <p:sp>
        <p:nvSpPr>
          <p:cNvPr id="9" name="Номер слайда 8"/>
          <p:cNvSpPr>
            <a:spLocks noGrp="1"/>
          </p:cNvSpPr>
          <p:nvPr>
            <p:ph type="sldNum" idx="12"/>
          </p:nvPr>
        </p:nvSpPr>
        <p:spPr/>
        <p:txBody>
          <a:bodyPr/>
          <a:lstStyle>
            <a:lvl1pPr>
              <a:defRPr/>
            </a:lvl1pPr>
          </a:lstStyle>
          <a:p>
            <a:fld id="{25639826-BF7A-452B-BC53-1C586C97D22A}" type="slidenum">
              <a:rPr lang="uk-UA"/>
              <a:pPr/>
              <a:t>‹#›</a:t>
            </a:fld>
            <a:endParaRPr lang="uk-UA"/>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idx="10"/>
          </p:nvPr>
        </p:nvSpPr>
        <p:spPr/>
        <p:txBody>
          <a:bodyPr/>
          <a:lstStyle>
            <a:lvl1pPr>
              <a:defRPr/>
            </a:lvl1pPr>
          </a:lstStyle>
          <a:p>
            <a:endParaRPr lang="uk-UA"/>
          </a:p>
        </p:txBody>
      </p:sp>
      <p:sp>
        <p:nvSpPr>
          <p:cNvPr id="4" name="Нижний колонтитул 3"/>
          <p:cNvSpPr>
            <a:spLocks noGrp="1"/>
          </p:cNvSpPr>
          <p:nvPr>
            <p:ph type="ftr" idx="11"/>
          </p:nvPr>
        </p:nvSpPr>
        <p:spPr/>
        <p:txBody>
          <a:bodyPr/>
          <a:lstStyle>
            <a:lvl1pPr>
              <a:defRPr/>
            </a:lvl1pPr>
          </a:lstStyle>
          <a:p>
            <a:endParaRPr lang="uk-UA"/>
          </a:p>
        </p:txBody>
      </p:sp>
      <p:sp>
        <p:nvSpPr>
          <p:cNvPr id="5" name="Номер слайда 4"/>
          <p:cNvSpPr>
            <a:spLocks noGrp="1"/>
          </p:cNvSpPr>
          <p:nvPr>
            <p:ph type="sldNum" idx="12"/>
          </p:nvPr>
        </p:nvSpPr>
        <p:spPr/>
        <p:txBody>
          <a:bodyPr/>
          <a:lstStyle>
            <a:lvl1pPr>
              <a:defRPr/>
            </a:lvl1pPr>
          </a:lstStyle>
          <a:p>
            <a:fld id="{38D37558-588C-4126-9C72-40676CE82122}" type="slidenum">
              <a:rPr lang="uk-UA"/>
              <a:pPr/>
              <a:t>‹#›</a:t>
            </a:fld>
            <a:endParaRPr lang="uk-UA"/>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idx="10"/>
          </p:nvPr>
        </p:nvSpPr>
        <p:spPr/>
        <p:txBody>
          <a:bodyPr/>
          <a:lstStyle>
            <a:lvl1pPr>
              <a:defRPr/>
            </a:lvl1pPr>
          </a:lstStyle>
          <a:p>
            <a:endParaRPr lang="uk-UA"/>
          </a:p>
        </p:txBody>
      </p:sp>
      <p:sp>
        <p:nvSpPr>
          <p:cNvPr id="3" name="Нижний колонтитул 2"/>
          <p:cNvSpPr>
            <a:spLocks noGrp="1"/>
          </p:cNvSpPr>
          <p:nvPr>
            <p:ph type="ftr" idx="11"/>
          </p:nvPr>
        </p:nvSpPr>
        <p:spPr/>
        <p:txBody>
          <a:bodyPr/>
          <a:lstStyle>
            <a:lvl1pPr>
              <a:defRPr/>
            </a:lvl1pPr>
          </a:lstStyle>
          <a:p>
            <a:endParaRPr lang="uk-UA"/>
          </a:p>
        </p:txBody>
      </p:sp>
      <p:sp>
        <p:nvSpPr>
          <p:cNvPr id="4" name="Номер слайда 3"/>
          <p:cNvSpPr>
            <a:spLocks noGrp="1"/>
          </p:cNvSpPr>
          <p:nvPr>
            <p:ph type="sldNum" idx="12"/>
          </p:nvPr>
        </p:nvSpPr>
        <p:spPr/>
        <p:txBody>
          <a:bodyPr/>
          <a:lstStyle>
            <a:lvl1pPr>
              <a:defRPr/>
            </a:lvl1pPr>
          </a:lstStyle>
          <a:p>
            <a:fld id="{61C8F09B-3B02-46B1-A8D7-33390AFF295F}" type="slidenum">
              <a:rPr lang="uk-UA"/>
              <a:pPr/>
              <a:t>‹#›</a:t>
            </a:fld>
            <a:endParaRPr lang="uk-UA"/>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idx="10"/>
          </p:nvPr>
        </p:nvSpPr>
        <p:spPr/>
        <p:txBody>
          <a:bodyPr/>
          <a:lstStyle>
            <a:lvl1pPr>
              <a:defRPr/>
            </a:lvl1pPr>
          </a:lstStyle>
          <a:p>
            <a:endParaRPr lang="uk-UA"/>
          </a:p>
        </p:txBody>
      </p:sp>
      <p:sp>
        <p:nvSpPr>
          <p:cNvPr id="5" name="Нижний колонтитул 4"/>
          <p:cNvSpPr>
            <a:spLocks noGrp="1"/>
          </p:cNvSpPr>
          <p:nvPr>
            <p:ph type="ftr" idx="11"/>
          </p:nvPr>
        </p:nvSpPr>
        <p:spPr/>
        <p:txBody>
          <a:bodyPr/>
          <a:lstStyle>
            <a:lvl1pPr>
              <a:defRPr/>
            </a:lvl1pPr>
          </a:lstStyle>
          <a:p>
            <a:endParaRPr lang="uk-UA"/>
          </a:p>
        </p:txBody>
      </p:sp>
      <p:sp>
        <p:nvSpPr>
          <p:cNvPr id="6" name="Номер слайда 5"/>
          <p:cNvSpPr>
            <a:spLocks noGrp="1"/>
          </p:cNvSpPr>
          <p:nvPr>
            <p:ph type="sldNum" idx="12"/>
          </p:nvPr>
        </p:nvSpPr>
        <p:spPr/>
        <p:txBody>
          <a:bodyPr/>
          <a:lstStyle>
            <a:lvl1pPr>
              <a:defRPr/>
            </a:lvl1pPr>
          </a:lstStyle>
          <a:p>
            <a:fld id="{9BD7D438-7DF9-4F30-BA52-4C52A25C7B71}" type="slidenum">
              <a:rPr lang="uk-UA"/>
              <a:pPr/>
              <a:t>‹#›</a:t>
            </a:fld>
            <a:endParaRPr lang="uk-UA"/>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4825" y="301625"/>
            <a:ext cx="3316288" cy="1279525"/>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idx="10"/>
          </p:nvPr>
        </p:nvSpPr>
        <p:spPr/>
        <p:txBody>
          <a:bodyPr/>
          <a:lstStyle>
            <a:lvl1pPr>
              <a:defRPr/>
            </a:lvl1pPr>
          </a:lstStyle>
          <a:p>
            <a:endParaRPr lang="uk-UA"/>
          </a:p>
        </p:txBody>
      </p:sp>
      <p:sp>
        <p:nvSpPr>
          <p:cNvPr id="6" name="Нижний колонтитул 5"/>
          <p:cNvSpPr>
            <a:spLocks noGrp="1"/>
          </p:cNvSpPr>
          <p:nvPr>
            <p:ph type="ftr" idx="11"/>
          </p:nvPr>
        </p:nvSpPr>
        <p:spPr/>
        <p:txBody>
          <a:bodyPr/>
          <a:lstStyle>
            <a:lvl1pPr>
              <a:defRPr/>
            </a:lvl1pPr>
          </a:lstStyle>
          <a:p>
            <a:endParaRPr lang="uk-UA"/>
          </a:p>
        </p:txBody>
      </p:sp>
      <p:sp>
        <p:nvSpPr>
          <p:cNvPr id="7" name="Номер слайда 6"/>
          <p:cNvSpPr>
            <a:spLocks noGrp="1"/>
          </p:cNvSpPr>
          <p:nvPr>
            <p:ph type="sldNum" idx="12"/>
          </p:nvPr>
        </p:nvSpPr>
        <p:spPr/>
        <p:txBody>
          <a:bodyPr/>
          <a:lstStyle>
            <a:lvl1pPr>
              <a:defRPr/>
            </a:lvl1pPr>
          </a:lstStyle>
          <a:p>
            <a:fld id="{5A0385E5-48AE-4FEA-9C7E-3B7652A6424F}" type="slidenum">
              <a:rPr lang="uk-UA"/>
              <a:pPr/>
              <a:t>‹#›</a:t>
            </a:fld>
            <a:endParaRPr lang="uk-UA"/>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6438" y="5291138"/>
            <a:ext cx="6048375" cy="625475"/>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idx="10"/>
          </p:nvPr>
        </p:nvSpPr>
        <p:spPr/>
        <p:txBody>
          <a:bodyPr/>
          <a:lstStyle>
            <a:lvl1pPr>
              <a:defRPr/>
            </a:lvl1pPr>
          </a:lstStyle>
          <a:p>
            <a:endParaRPr lang="uk-UA"/>
          </a:p>
        </p:txBody>
      </p:sp>
      <p:sp>
        <p:nvSpPr>
          <p:cNvPr id="6" name="Нижний колонтитул 5"/>
          <p:cNvSpPr>
            <a:spLocks noGrp="1"/>
          </p:cNvSpPr>
          <p:nvPr>
            <p:ph type="ftr" idx="11"/>
          </p:nvPr>
        </p:nvSpPr>
        <p:spPr/>
        <p:txBody>
          <a:bodyPr/>
          <a:lstStyle>
            <a:lvl1pPr>
              <a:defRPr/>
            </a:lvl1pPr>
          </a:lstStyle>
          <a:p>
            <a:endParaRPr lang="uk-UA"/>
          </a:p>
        </p:txBody>
      </p:sp>
      <p:sp>
        <p:nvSpPr>
          <p:cNvPr id="7" name="Номер слайда 6"/>
          <p:cNvSpPr>
            <a:spLocks noGrp="1"/>
          </p:cNvSpPr>
          <p:nvPr>
            <p:ph type="sldNum" idx="12"/>
          </p:nvPr>
        </p:nvSpPr>
        <p:spPr/>
        <p:txBody>
          <a:bodyPr/>
          <a:lstStyle>
            <a:lvl1pPr>
              <a:defRPr/>
            </a:lvl1pPr>
          </a:lstStyle>
          <a:p>
            <a:fld id="{7665E9A1-456B-447E-9D26-1364894831D1}" type="slidenum">
              <a:rPr lang="uk-UA"/>
              <a:pPr/>
              <a:t>‹#›</a:t>
            </a:fld>
            <a:endParaRPr lang="uk-UA"/>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idx="10"/>
          </p:nvPr>
        </p:nvSpPr>
        <p:spPr/>
        <p:txBody>
          <a:bodyPr/>
          <a:lstStyle>
            <a:lvl1pPr>
              <a:defRPr/>
            </a:lvl1pPr>
          </a:lstStyle>
          <a:p>
            <a:endParaRPr lang="uk-UA"/>
          </a:p>
        </p:txBody>
      </p:sp>
      <p:sp>
        <p:nvSpPr>
          <p:cNvPr id="5" name="Нижний колонтитул 4"/>
          <p:cNvSpPr>
            <a:spLocks noGrp="1"/>
          </p:cNvSpPr>
          <p:nvPr>
            <p:ph type="ftr" idx="11"/>
          </p:nvPr>
        </p:nvSpPr>
        <p:spPr/>
        <p:txBody>
          <a:bodyPr/>
          <a:lstStyle>
            <a:lvl1pPr>
              <a:defRPr/>
            </a:lvl1pPr>
          </a:lstStyle>
          <a:p>
            <a:endParaRPr lang="uk-UA"/>
          </a:p>
        </p:txBody>
      </p:sp>
      <p:sp>
        <p:nvSpPr>
          <p:cNvPr id="6" name="Номер слайда 5"/>
          <p:cNvSpPr>
            <a:spLocks noGrp="1"/>
          </p:cNvSpPr>
          <p:nvPr>
            <p:ph type="sldNum" idx="12"/>
          </p:nvPr>
        </p:nvSpPr>
        <p:spPr/>
        <p:txBody>
          <a:bodyPr/>
          <a:lstStyle>
            <a:lvl1pPr>
              <a:defRPr/>
            </a:lvl1pPr>
          </a:lstStyle>
          <a:p>
            <a:fld id="{9839CF64-E18F-4B94-AF2D-AD03DF840F19}" type="slidenum">
              <a:rPr lang="uk-UA"/>
              <a:pPr/>
              <a:t>‹#›</a:t>
            </a:fld>
            <a:endParaRPr lang="uk-UA"/>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304088" y="301625"/>
            <a:ext cx="2266950" cy="584835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03238" y="301625"/>
            <a:ext cx="6648450" cy="58483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idx="10"/>
          </p:nvPr>
        </p:nvSpPr>
        <p:spPr/>
        <p:txBody>
          <a:bodyPr/>
          <a:lstStyle>
            <a:lvl1pPr>
              <a:defRPr/>
            </a:lvl1pPr>
          </a:lstStyle>
          <a:p>
            <a:endParaRPr lang="uk-UA"/>
          </a:p>
        </p:txBody>
      </p:sp>
      <p:sp>
        <p:nvSpPr>
          <p:cNvPr id="5" name="Нижний колонтитул 4"/>
          <p:cNvSpPr>
            <a:spLocks noGrp="1"/>
          </p:cNvSpPr>
          <p:nvPr>
            <p:ph type="ftr" idx="11"/>
          </p:nvPr>
        </p:nvSpPr>
        <p:spPr/>
        <p:txBody>
          <a:bodyPr/>
          <a:lstStyle>
            <a:lvl1pPr>
              <a:defRPr/>
            </a:lvl1pPr>
          </a:lstStyle>
          <a:p>
            <a:endParaRPr lang="uk-UA"/>
          </a:p>
        </p:txBody>
      </p:sp>
      <p:sp>
        <p:nvSpPr>
          <p:cNvPr id="6" name="Номер слайда 5"/>
          <p:cNvSpPr>
            <a:spLocks noGrp="1"/>
          </p:cNvSpPr>
          <p:nvPr>
            <p:ph type="sldNum" idx="12"/>
          </p:nvPr>
        </p:nvSpPr>
        <p:spPr/>
        <p:txBody>
          <a:bodyPr/>
          <a:lstStyle>
            <a:lvl1pPr>
              <a:defRPr/>
            </a:lvl1pPr>
          </a:lstStyle>
          <a:p>
            <a:fld id="{9A623C4D-33B8-42C6-9970-A29484043A07}" type="slidenum">
              <a:rPr lang="uk-UA"/>
              <a:pPr/>
              <a:t>‹#›</a:t>
            </a:fld>
            <a:endParaRPr lang="uk-UA"/>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6925" y="4857750"/>
            <a:ext cx="8567738" cy="15017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idx="10"/>
          </p:nvPr>
        </p:nvSpPr>
        <p:spPr/>
        <p:txBody>
          <a:bodyPr/>
          <a:lstStyle>
            <a:lvl1pPr>
              <a:defRPr/>
            </a:lvl1pPr>
          </a:lstStyle>
          <a:p>
            <a:endParaRPr lang="uk-UA"/>
          </a:p>
        </p:txBody>
      </p:sp>
      <p:sp>
        <p:nvSpPr>
          <p:cNvPr id="5" name="Нижний колонтитул 4"/>
          <p:cNvSpPr>
            <a:spLocks noGrp="1"/>
          </p:cNvSpPr>
          <p:nvPr>
            <p:ph type="ftr" idx="11"/>
          </p:nvPr>
        </p:nvSpPr>
        <p:spPr/>
        <p:txBody>
          <a:bodyPr/>
          <a:lstStyle>
            <a:lvl1pPr>
              <a:defRPr/>
            </a:lvl1pPr>
          </a:lstStyle>
          <a:p>
            <a:endParaRPr lang="uk-UA"/>
          </a:p>
        </p:txBody>
      </p:sp>
      <p:sp>
        <p:nvSpPr>
          <p:cNvPr id="6" name="Номер слайда 5"/>
          <p:cNvSpPr>
            <a:spLocks noGrp="1"/>
          </p:cNvSpPr>
          <p:nvPr>
            <p:ph type="sldNum" idx="12"/>
          </p:nvPr>
        </p:nvSpPr>
        <p:spPr/>
        <p:txBody>
          <a:bodyPr/>
          <a:lstStyle>
            <a:lvl1pPr>
              <a:defRPr/>
            </a:lvl1pPr>
          </a:lstStyle>
          <a:p>
            <a:fld id="{D9EB75AA-EEAF-4C25-A56C-E9429445F91B}" type="slidenum">
              <a:rPr lang="uk-UA"/>
              <a:pPr/>
              <a:t>‹#›</a:t>
            </a:fld>
            <a:endParaRPr lang="uk-UA"/>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503238" y="3168650"/>
            <a:ext cx="4457700" cy="366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113338" y="3168650"/>
            <a:ext cx="4457700" cy="366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idx="10"/>
          </p:nvPr>
        </p:nvSpPr>
        <p:spPr/>
        <p:txBody>
          <a:bodyPr/>
          <a:lstStyle>
            <a:lvl1pPr>
              <a:defRPr/>
            </a:lvl1pPr>
          </a:lstStyle>
          <a:p>
            <a:endParaRPr lang="uk-UA"/>
          </a:p>
        </p:txBody>
      </p:sp>
      <p:sp>
        <p:nvSpPr>
          <p:cNvPr id="6" name="Нижний колонтитул 5"/>
          <p:cNvSpPr>
            <a:spLocks noGrp="1"/>
          </p:cNvSpPr>
          <p:nvPr>
            <p:ph type="ftr" idx="11"/>
          </p:nvPr>
        </p:nvSpPr>
        <p:spPr/>
        <p:txBody>
          <a:bodyPr/>
          <a:lstStyle>
            <a:lvl1pPr>
              <a:defRPr/>
            </a:lvl1pPr>
          </a:lstStyle>
          <a:p>
            <a:endParaRPr lang="uk-UA"/>
          </a:p>
        </p:txBody>
      </p:sp>
      <p:sp>
        <p:nvSpPr>
          <p:cNvPr id="7" name="Номер слайда 6"/>
          <p:cNvSpPr>
            <a:spLocks noGrp="1"/>
          </p:cNvSpPr>
          <p:nvPr>
            <p:ph type="sldNum" idx="12"/>
          </p:nvPr>
        </p:nvSpPr>
        <p:spPr/>
        <p:txBody>
          <a:bodyPr/>
          <a:lstStyle>
            <a:lvl1pPr>
              <a:defRPr/>
            </a:lvl1pPr>
          </a:lstStyle>
          <a:p>
            <a:fld id="{5FF718F7-4938-4E6B-B6CE-746A067BA9B6}" type="slidenum">
              <a:rPr lang="uk-UA"/>
              <a:pPr/>
              <a:t>‹#›</a:t>
            </a:fld>
            <a:endParaRPr lang="uk-UA"/>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4825" y="303213"/>
            <a:ext cx="9072563" cy="1258887"/>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idx="10"/>
          </p:nvPr>
        </p:nvSpPr>
        <p:spPr/>
        <p:txBody>
          <a:bodyPr/>
          <a:lstStyle>
            <a:lvl1pPr>
              <a:defRPr/>
            </a:lvl1pPr>
          </a:lstStyle>
          <a:p>
            <a:endParaRPr lang="uk-UA"/>
          </a:p>
        </p:txBody>
      </p:sp>
      <p:sp>
        <p:nvSpPr>
          <p:cNvPr id="8" name="Нижний колонтитул 7"/>
          <p:cNvSpPr>
            <a:spLocks noGrp="1"/>
          </p:cNvSpPr>
          <p:nvPr>
            <p:ph type="ftr" idx="11"/>
          </p:nvPr>
        </p:nvSpPr>
        <p:spPr/>
        <p:txBody>
          <a:bodyPr/>
          <a:lstStyle>
            <a:lvl1pPr>
              <a:defRPr/>
            </a:lvl1pPr>
          </a:lstStyle>
          <a:p>
            <a:endParaRPr lang="uk-UA"/>
          </a:p>
        </p:txBody>
      </p:sp>
      <p:sp>
        <p:nvSpPr>
          <p:cNvPr id="9" name="Номер слайда 8"/>
          <p:cNvSpPr>
            <a:spLocks noGrp="1"/>
          </p:cNvSpPr>
          <p:nvPr>
            <p:ph type="sldNum" idx="12"/>
          </p:nvPr>
        </p:nvSpPr>
        <p:spPr/>
        <p:txBody>
          <a:bodyPr/>
          <a:lstStyle>
            <a:lvl1pPr>
              <a:defRPr/>
            </a:lvl1pPr>
          </a:lstStyle>
          <a:p>
            <a:fld id="{8630B042-A653-4C43-8D40-C3EA7839303B}" type="slidenum">
              <a:rPr lang="uk-UA"/>
              <a:pPr/>
              <a:t>‹#›</a:t>
            </a:fld>
            <a:endParaRPr lang="uk-UA"/>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idx="10"/>
          </p:nvPr>
        </p:nvSpPr>
        <p:spPr/>
        <p:txBody>
          <a:bodyPr/>
          <a:lstStyle>
            <a:lvl1pPr>
              <a:defRPr/>
            </a:lvl1pPr>
          </a:lstStyle>
          <a:p>
            <a:endParaRPr lang="uk-UA"/>
          </a:p>
        </p:txBody>
      </p:sp>
      <p:sp>
        <p:nvSpPr>
          <p:cNvPr id="4" name="Нижний колонтитул 3"/>
          <p:cNvSpPr>
            <a:spLocks noGrp="1"/>
          </p:cNvSpPr>
          <p:nvPr>
            <p:ph type="ftr" idx="11"/>
          </p:nvPr>
        </p:nvSpPr>
        <p:spPr/>
        <p:txBody>
          <a:bodyPr/>
          <a:lstStyle>
            <a:lvl1pPr>
              <a:defRPr/>
            </a:lvl1pPr>
          </a:lstStyle>
          <a:p>
            <a:endParaRPr lang="uk-UA"/>
          </a:p>
        </p:txBody>
      </p:sp>
      <p:sp>
        <p:nvSpPr>
          <p:cNvPr id="5" name="Номер слайда 4"/>
          <p:cNvSpPr>
            <a:spLocks noGrp="1"/>
          </p:cNvSpPr>
          <p:nvPr>
            <p:ph type="sldNum" idx="12"/>
          </p:nvPr>
        </p:nvSpPr>
        <p:spPr/>
        <p:txBody>
          <a:bodyPr/>
          <a:lstStyle>
            <a:lvl1pPr>
              <a:defRPr/>
            </a:lvl1pPr>
          </a:lstStyle>
          <a:p>
            <a:fld id="{1C4EBD0B-5D48-4EA8-974D-728AEBA6A3D4}" type="slidenum">
              <a:rPr lang="uk-UA"/>
              <a:pPr/>
              <a:t>‹#›</a:t>
            </a:fld>
            <a:endParaRPr lang="uk-UA"/>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idx="10"/>
          </p:nvPr>
        </p:nvSpPr>
        <p:spPr/>
        <p:txBody>
          <a:bodyPr/>
          <a:lstStyle>
            <a:lvl1pPr>
              <a:defRPr/>
            </a:lvl1pPr>
          </a:lstStyle>
          <a:p>
            <a:endParaRPr lang="uk-UA"/>
          </a:p>
        </p:txBody>
      </p:sp>
      <p:sp>
        <p:nvSpPr>
          <p:cNvPr id="3" name="Нижний колонтитул 2"/>
          <p:cNvSpPr>
            <a:spLocks noGrp="1"/>
          </p:cNvSpPr>
          <p:nvPr>
            <p:ph type="ftr" idx="11"/>
          </p:nvPr>
        </p:nvSpPr>
        <p:spPr/>
        <p:txBody>
          <a:bodyPr/>
          <a:lstStyle>
            <a:lvl1pPr>
              <a:defRPr/>
            </a:lvl1pPr>
          </a:lstStyle>
          <a:p>
            <a:endParaRPr lang="uk-UA"/>
          </a:p>
        </p:txBody>
      </p:sp>
      <p:sp>
        <p:nvSpPr>
          <p:cNvPr id="4" name="Номер слайда 3"/>
          <p:cNvSpPr>
            <a:spLocks noGrp="1"/>
          </p:cNvSpPr>
          <p:nvPr>
            <p:ph type="sldNum" idx="12"/>
          </p:nvPr>
        </p:nvSpPr>
        <p:spPr/>
        <p:txBody>
          <a:bodyPr/>
          <a:lstStyle>
            <a:lvl1pPr>
              <a:defRPr/>
            </a:lvl1pPr>
          </a:lstStyle>
          <a:p>
            <a:fld id="{9C50D6D9-72CF-43EA-BA3D-57F0524406BF}" type="slidenum">
              <a:rPr lang="uk-UA"/>
              <a:pPr/>
              <a:t>‹#›</a:t>
            </a:fld>
            <a:endParaRPr lang="uk-UA"/>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4825" y="301625"/>
            <a:ext cx="3316288" cy="1279525"/>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idx="10"/>
          </p:nvPr>
        </p:nvSpPr>
        <p:spPr/>
        <p:txBody>
          <a:bodyPr/>
          <a:lstStyle>
            <a:lvl1pPr>
              <a:defRPr/>
            </a:lvl1pPr>
          </a:lstStyle>
          <a:p>
            <a:endParaRPr lang="uk-UA"/>
          </a:p>
        </p:txBody>
      </p:sp>
      <p:sp>
        <p:nvSpPr>
          <p:cNvPr id="6" name="Нижний колонтитул 5"/>
          <p:cNvSpPr>
            <a:spLocks noGrp="1"/>
          </p:cNvSpPr>
          <p:nvPr>
            <p:ph type="ftr" idx="11"/>
          </p:nvPr>
        </p:nvSpPr>
        <p:spPr/>
        <p:txBody>
          <a:bodyPr/>
          <a:lstStyle>
            <a:lvl1pPr>
              <a:defRPr/>
            </a:lvl1pPr>
          </a:lstStyle>
          <a:p>
            <a:endParaRPr lang="uk-UA"/>
          </a:p>
        </p:txBody>
      </p:sp>
      <p:sp>
        <p:nvSpPr>
          <p:cNvPr id="7" name="Номер слайда 6"/>
          <p:cNvSpPr>
            <a:spLocks noGrp="1"/>
          </p:cNvSpPr>
          <p:nvPr>
            <p:ph type="sldNum" idx="12"/>
          </p:nvPr>
        </p:nvSpPr>
        <p:spPr/>
        <p:txBody>
          <a:bodyPr/>
          <a:lstStyle>
            <a:lvl1pPr>
              <a:defRPr/>
            </a:lvl1pPr>
          </a:lstStyle>
          <a:p>
            <a:fld id="{ED6FB953-6ED5-4A20-8DB6-63E2E95A96A5}" type="slidenum">
              <a:rPr lang="uk-UA"/>
              <a:pPr/>
              <a:t>‹#›</a:t>
            </a:fld>
            <a:endParaRPr lang="uk-UA"/>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6438" y="5291138"/>
            <a:ext cx="6048375" cy="625475"/>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idx="10"/>
          </p:nvPr>
        </p:nvSpPr>
        <p:spPr/>
        <p:txBody>
          <a:bodyPr/>
          <a:lstStyle>
            <a:lvl1pPr>
              <a:defRPr/>
            </a:lvl1pPr>
          </a:lstStyle>
          <a:p>
            <a:endParaRPr lang="uk-UA"/>
          </a:p>
        </p:txBody>
      </p:sp>
      <p:sp>
        <p:nvSpPr>
          <p:cNvPr id="6" name="Нижний колонтитул 5"/>
          <p:cNvSpPr>
            <a:spLocks noGrp="1"/>
          </p:cNvSpPr>
          <p:nvPr>
            <p:ph type="ftr" idx="11"/>
          </p:nvPr>
        </p:nvSpPr>
        <p:spPr/>
        <p:txBody>
          <a:bodyPr/>
          <a:lstStyle>
            <a:lvl1pPr>
              <a:defRPr/>
            </a:lvl1pPr>
          </a:lstStyle>
          <a:p>
            <a:endParaRPr lang="uk-UA"/>
          </a:p>
        </p:txBody>
      </p:sp>
      <p:sp>
        <p:nvSpPr>
          <p:cNvPr id="7" name="Номер слайда 6"/>
          <p:cNvSpPr>
            <a:spLocks noGrp="1"/>
          </p:cNvSpPr>
          <p:nvPr>
            <p:ph type="sldNum" idx="12"/>
          </p:nvPr>
        </p:nvSpPr>
        <p:spPr/>
        <p:txBody>
          <a:bodyPr/>
          <a:lstStyle>
            <a:lvl1pPr>
              <a:defRPr/>
            </a:lvl1pPr>
          </a:lstStyle>
          <a:p>
            <a:fld id="{36483032-F301-4372-B6C6-995AE1F79872}" type="slidenum">
              <a:rPr lang="uk-UA"/>
              <a:pPr/>
              <a:t>‹#›</a:t>
            </a:fld>
            <a:endParaRPr lang="uk-UA"/>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503238" y="1079500"/>
            <a:ext cx="9067800" cy="1725613"/>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lvl="0"/>
            <a:r>
              <a:rPr lang="en-GB" smtClean="0"/>
              <a:t>Для правки тексту заголовка клацніть мишею</a:t>
            </a:r>
          </a:p>
        </p:txBody>
      </p:sp>
      <p:sp>
        <p:nvSpPr>
          <p:cNvPr id="1026" name="Rectangle 2"/>
          <p:cNvSpPr>
            <a:spLocks noGrp="1" noChangeArrowheads="1"/>
          </p:cNvSpPr>
          <p:nvPr>
            <p:ph type="body" idx="1"/>
          </p:nvPr>
        </p:nvSpPr>
        <p:spPr bwMode="auto">
          <a:xfrm>
            <a:off x="503238" y="3168650"/>
            <a:ext cx="9067800" cy="3668713"/>
          </a:xfrm>
          <a:prstGeom prst="rect">
            <a:avLst/>
          </a:prstGeom>
          <a:noFill/>
          <a:ln w="9525" cap="flat">
            <a:noFill/>
            <a:round/>
            <a:headEnd/>
            <a:tailEnd/>
          </a:ln>
          <a:effectLst/>
        </p:spPr>
        <p:txBody>
          <a:bodyPr vert="horz" wrap="square" lIns="0" tIns="38160" rIns="0" bIns="0" numCol="1" anchor="t" anchorCtr="0" compatLnSpc="1">
            <a:prstTxWarp prst="textNoShape">
              <a:avLst/>
            </a:prstTxWarp>
          </a:bodyPr>
          <a:lstStyle/>
          <a:p>
            <a:pPr lvl="0"/>
            <a:r>
              <a:rPr lang="en-GB" smtClean="0"/>
              <a:t>Для редагування структури клацніть мишею</a:t>
            </a:r>
          </a:p>
          <a:p>
            <a:pPr lvl="1"/>
            <a:r>
              <a:rPr lang="en-GB" smtClean="0"/>
              <a:t>Другий рівень структури</a:t>
            </a:r>
          </a:p>
          <a:p>
            <a:pPr lvl="2"/>
            <a:r>
              <a:rPr lang="en-GB" smtClean="0"/>
              <a:t>Третій рівень структури</a:t>
            </a:r>
          </a:p>
          <a:p>
            <a:pPr lvl="3"/>
            <a:r>
              <a:rPr lang="en-GB" smtClean="0"/>
              <a:t>Четвертий рівень структури</a:t>
            </a:r>
          </a:p>
          <a:p>
            <a:pPr lvl="4"/>
            <a:r>
              <a:rPr lang="en-GB" smtClean="0"/>
              <a:t>П'ятий рівень структури</a:t>
            </a:r>
          </a:p>
          <a:p>
            <a:pPr lvl="4"/>
            <a:r>
              <a:rPr lang="en-GB" smtClean="0"/>
              <a:t>Шостий рівень структури</a:t>
            </a:r>
          </a:p>
          <a:p>
            <a:pPr lvl="4"/>
            <a:r>
              <a:rPr lang="en-GB" smtClean="0"/>
              <a:t>Сьомий рівень структури</a:t>
            </a:r>
          </a:p>
        </p:txBody>
      </p:sp>
      <p:sp>
        <p:nvSpPr>
          <p:cNvPr id="1027" name="Rectangle 3"/>
          <p:cNvSpPr>
            <a:spLocks noGrp="1" noChangeArrowheads="1"/>
          </p:cNvSpPr>
          <p:nvPr>
            <p:ph type="dt"/>
          </p:nvPr>
        </p:nvSpPr>
        <p:spPr bwMode="auto">
          <a:xfrm>
            <a:off x="503238" y="6886575"/>
            <a:ext cx="2344737" cy="517525"/>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buClrTx/>
              <a:buFontTx/>
              <a:buNone/>
              <a:tabLst>
                <a:tab pos="449263" algn="l"/>
                <a:tab pos="898525" algn="l"/>
                <a:tab pos="1347788" algn="l"/>
                <a:tab pos="1797050" algn="l"/>
                <a:tab pos="2246313" algn="l"/>
              </a:tabLst>
              <a:defRPr sz="1400">
                <a:solidFill>
                  <a:srgbClr val="FFFFFF"/>
                </a:solidFill>
                <a:latin typeface="Times New Roman" pitchFamily="16" charset="0"/>
              </a:defRPr>
            </a:lvl1pPr>
          </a:lstStyle>
          <a:p>
            <a:endParaRPr lang="uk-UA"/>
          </a:p>
        </p:txBody>
      </p:sp>
      <p:sp>
        <p:nvSpPr>
          <p:cNvPr id="1028" name="Rectangle 4"/>
          <p:cNvSpPr>
            <a:spLocks noGrp="1" noChangeArrowheads="1"/>
          </p:cNvSpPr>
          <p:nvPr>
            <p:ph type="ftr"/>
          </p:nvPr>
        </p:nvSpPr>
        <p:spPr bwMode="auto">
          <a:xfrm>
            <a:off x="3448050" y="6886575"/>
            <a:ext cx="3192463" cy="517525"/>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ctr">
              <a:buClrTx/>
              <a:buFontTx/>
              <a:buNone/>
              <a:tabLst>
                <a:tab pos="449263" algn="l"/>
                <a:tab pos="898525" algn="l"/>
                <a:tab pos="1347788" algn="l"/>
                <a:tab pos="1797050" algn="l"/>
                <a:tab pos="2246313" algn="l"/>
                <a:tab pos="2695575" algn="l"/>
                <a:tab pos="3144838" algn="l"/>
              </a:tabLst>
              <a:defRPr sz="1400">
                <a:solidFill>
                  <a:srgbClr val="FFFFFF"/>
                </a:solidFill>
                <a:latin typeface="Times New Roman" pitchFamily="16" charset="0"/>
              </a:defRPr>
            </a:lvl1pPr>
          </a:lstStyle>
          <a:p>
            <a:endParaRPr lang="uk-UA"/>
          </a:p>
        </p:txBody>
      </p:sp>
      <p:sp>
        <p:nvSpPr>
          <p:cNvPr id="1029" name="Rectangle 5"/>
          <p:cNvSpPr>
            <a:spLocks noGrp="1" noChangeArrowheads="1"/>
          </p:cNvSpPr>
          <p:nvPr>
            <p:ph type="sldNum"/>
          </p:nvPr>
        </p:nvSpPr>
        <p:spPr bwMode="auto">
          <a:xfrm>
            <a:off x="7227888" y="6886575"/>
            <a:ext cx="2344737" cy="517525"/>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r">
              <a:buClrTx/>
              <a:buFontTx/>
              <a:buNone/>
              <a:tabLst>
                <a:tab pos="449263" algn="l"/>
                <a:tab pos="898525" algn="l"/>
                <a:tab pos="1347788" algn="l"/>
                <a:tab pos="1797050" algn="l"/>
                <a:tab pos="2246313" algn="l"/>
              </a:tabLst>
              <a:defRPr sz="1400">
                <a:solidFill>
                  <a:srgbClr val="FFFFFF"/>
                </a:solidFill>
                <a:latin typeface="Times New Roman" pitchFamily="16" charset="0"/>
              </a:defRPr>
            </a:lvl1pPr>
          </a:lstStyle>
          <a:p>
            <a:fld id="{1095F530-7AAF-4D8D-A282-F1C079B4CA5E}" type="slidenum">
              <a:rPr lang="uk-UA"/>
              <a:pPr/>
              <a:t>‹#›</a:t>
            </a:fld>
            <a:endParaRPr lang="uk-UA"/>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72" r:id="rId12"/>
  </p:sldLayoutIdLst>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hf hdr="0" ftr="0" dt="0"/>
  <p:txStyles>
    <p:titleStyle>
      <a:lvl1pPr algn="ctr" defTabSz="449263" rtl="0" eaLnBrk="1" fontAlgn="base" hangingPunct="1">
        <a:lnSpc>
          <a:spcPct val="93000"/>
        </a:lnSpc>
        <a:spcBef>
          <a:spcPct val="0"/>
        </a:spcBef>
        <a:spcAft>
          <a:spcPct val="0"/>
        </a:spcAft>
        <a:buClr>
          <a:srgbClr val="000000"/>
        </a:buClr>
        <a:buSzPct val="100000"/>
        <a:buFont typeface="Times New Roman" pitchFamily="16" charset="0"/>
        <a:defRPr sz="5900">
          <a:solidFill>
            <a:srgbClr val="FFFFFF"/>
          </a:solidFill>
          <a:latin typeface="+mj-lt"/>
          <a:ea typeface="+mj-ea"/>
          <a:cs typeface="+mj-cs"/>
        </a:defRPr>
      </a:lvl1pPr>
      <a:lvl2pPr marL="742950" indent="-285750" algn="ctr" defTabSz="449263" rtl="0" eaLnBrk="1" fontAlgn="base" hangingPunct="1">
        <a:lnSpc>
          <a:spcPct val="93000"/>
        </a:lnSpc>
        <a:spcBef>
          <a:spcPct val="0"/>
        </a:spcBef>
        <a:spcAft>
          <a:spcPct val="0"/>
        </a:spcAft>
        <a:buClr>
          <a:srgbClr val="000000"/>
        </a:buClr>
        <a:buSzPct val="100000"/>
        <a:buFont typeface="Times New Roman" pitchFamily="16" charset="0"/>
        <a:defRPr sz="5900">
          <a:solidFill>
            <a:srgbClr val="FFFFFF"/>
          </a:solidFill>
          <a:latin typeface="Arial" charset="0"/>
          <a:cs typeface="Segoe UI" charset="0"/>
        </a:defRPr>
      </a:lvl2pPr>
      <a:lvl3pPr marL="11430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5900">
          <a:solidFill>
            <a:srgbClr val="FFFFFF"/>
          </a:solidFill>
          <a:latin typeface="Arial" charset="0"/>
          <a:cs typeface="Segoe UI" charset="0"/>
        </a:defRPr>
      </a:lvl3pPr>
      <a:lvl4pPr marL="16002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5900">
          <a:solidFill>
            <a:srgbClr val="FFFFFF"/>
          </a:solidFill>
          <a:latin typeface="Arial" charset="0"/>
          <a:cs typeface="Segoe UI" charset="0"/>
        </a:defRPr>
      </a:lvl4pPr>
      <a:lvl5pPr marL="20574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5900">
          <a:solidFill>
            <a:srgbClr val="FFFFFF"/>
          </a:solidFill>
          <a:latin typeface="Arial" charset="0"/>
          <a:cs typeface="Segoe UI" charset="0"/>
        </a:defRPr>
      </a:lvl5pPr>
      <a:lvl6pPr marL="25146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5900">
          <a:solidFill>
            <a:srgbClr val="FFFFFF"/>
          </a:solidFill>
          <a:latin typeface="Arial" charset="0"/>
          <a:cs typeface="Segoe UI" charset="0"/>
        </a:defRPr>
      </a:lvl6pPr>
      <a:lvl7pPr marL="29718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5900">
          <a:solidFill>
            <a:srgbClr val="FFFFFF"/>
          </a:solidFill>
          <a:latin typeface="Arial" charset="0"/>
          <a:cs typeface="Segoe UI" charset="0"/>
        </a:defRPr>
      </a:lvl7pPr>
      <a:lvl8pPr marL="34290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5900">
          <a:solidFill>
            <a:srgbClr val="FFFFFF"/>
          </a:solidFill>
          <a:latin typeface="Arial" charset="0"/>
          <a:cs typeface="Segoe UI" charset="0"/>
        </a:defRPr>
      </a:lvl8pPr>
      <a:lvl9pPr marL="38862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5900">
          <a:solidFill>
            <a:srgbClr val="FFFFFF"/>
          </a:solidFill>
          <a:latin typeface="Arial" charset="0"/>
          <a:cs typeface="Segoe UI" charset="0"/>
        </a:defRPr>
      </a:lvl9pPr>
    </p:titleStyle>
    <p:bodyStyle>
      <a:lvl1pPr marL="342900" indent="-342900" algn="l" defTabSz="449263" rtl="0" eaLnBrk="1" fontAlgn="base" hangingPunct="1">
        <a:lnSpc>
          <a:spcPct val="93000"/>
        </a:lnSpc>
        <a:spcBef>
          <a:spcPts val="1888"/>
        </a:spcBef>
        <a:spcAft>
          <a:spcPct val="0"/>
        </a:spcAft>
        <a:buClr>
          <a:srgbClr val="000000"/>
        </a:buClr>
        <a:buSzPct val="100000"/>
        <a:buFont typeface="Times New Roman" pitchFamily="16" charset="0"/>
        <a:defRPr sz="4300">
          <a:solidFill>
            <a:srgbClr val="FFFFFF"/>
          </a:solidFill>
          <a:latin typeface="+mn-lt"/>
          <a:ea typeface="+mn-ea"/>
          <a:cs typeface="+mn-cs"/>
        </a:defRPr>
      </a:lvl1pPr>
      <a:lvl2pPr marL="742950" indent="-285750" algn="l" defTabSz="449263" rtl="0" eaLnBrk="1" fontAlgn="base" hangingPunct="1">
        <a:lnSpc>
          <a:spcPct val="93000"/>
        </a:lnSpc>
        <a:spcBef>
          <a:spcPts val="1513"/>
        </a:spcBef>
        <a:spcAft>
          <a:spcPct val="0"/>
        </a:spcAft>
        <a:buClr>
          <a:srgbClr val="000000"/>
        </a:buClr>
        <a:buSzPct val="100000"/>
        <a:buFont typeface="Times New Roman" pitchFamily="16" charset="0"/>
        <a:defRPr sz="2800">
          <a:solidFill>
            <a:srgbClr val="FFFFFF"/>
          </a:solidFill>
          <a:latin typeface="+mn-lt"/>
          <a:cs typeface="+mn-cs"/>
        </a:defRPr>
      </a:lvl2pPr>
      <a:lvl3pPr marL="1143000" indent="-228600" algn="l" defTabSz="449263" rtl="0" eaLnBrk="1" fontAlgn="base" hangingPunct="1">
        <a:lnSpc>
          <a:spcPct val="93000"/>
        </a:lnSpc>
        <a:spcBef>
          <a:spcPts val="1138"/>
        </a:spcBef>
        <a:spcAft>
          <a:spcPct val="0"/>
        </a:spcAft>
        <a:buClr>
          <a:srgbClr val="000000"/>
        </a:buClr>
        <a:buSzPct val="100000"/>
        <a:buFont typeface="Times New Roman" pitchFamily="16" charset="0"/>
        <a:defRPr sz="2400">
          <a:solidFill>
            <a:srgbClr val="FFFFFF"/>
          </a:solidFill>
          <a:latin typeface="+mn-lt"/>
          <a:cs typeface="+mn-cs"/>
        </a:defRPr>
      </a:lvl3pPr>
      <a:lvl4pPr marL="1600200" indent="-228600" algn="l" defTabSz="449263" rtl="0" eaLnBrk="1" fontAlgn="base" hangingPunct="1">
        <a:lnSpc>
          <a:spcPct val="93000"/>
        </a:lnSpc>
        <a:spcBef>
          <a:spcPts val="763"/>
        </a:spcBef>
        <a:spcAft>
          <a:spcPct val="0"/>
        </a:spcAft>
        <a:buClr>
          <a:srgbClr val="000000"/>
        </a:buClr>
        <a:buSzPct val="100000"/>
        <a:buFont typeface="Times New Roman" pitchFamily="16" charset="0"/>
        <a:defRPr sz="2000">
          <a:solidFill>
            <a:srgbClr val="FFFFFF"/>
          </a:solidFill>
          <a:latin typeface="+mn-lt"/>
          <a:cs typeface="+mn-cs"/>
        </a:defRPr>
      </a:lvl4pPr>
      <a:lvl5pPr marL="2057400" indent="-228600" algn="l" defTabSz="449263" rtl="0" eaLnBrk="1" fontAlgn="base" hangingPunct="1">
        <a:lnSpc>
          <a:spcPct val="93000"/>
        </a:lnSpc>
        <a:spcBef>
          <a:spcPts val="375"/>
        </a:spcBef>
        <a:spcAft>
          <a:spcPct val="0"/>
        </a:spcAft>
        <a:buClr>
          <a:srgbClr val="000000"/>
        </a:buClr>
        <a:buSzPct val="100000"/>
        <a:buFont typeface="Times New Roman" pitchFamily="16" charset="0"/>
        <a:defRPr sz="2000">
          <a:solidFill>
            <a:srgbClr val="FFFFFF"/>
          </a:solidFill>
          <a:latin typeface="+mn-lt"/>
          <a:cs typeface="+mn-cs"/>
        </a:defRPr>
      </a:lvl5pPr>
      <a:lvl6pPr marL="2514600" indent="-228600" algn="l" defTabSz="449263" rtl="0" eaLnBrk="1" fontAlgn="base" hangingPunct="1">
        <a:lnSpc>
          <a:spcPct val="93000"/>
        </a:lnSpc>
        <a:spcBef>
          <a:spcPts val="375"/>
        </a:spcBef>
        <a:spcAft>
          <a:spcPct val="0"/>
        </a:spcAft>
        <a:buClr>
          <a:srgbClr val="000000"/>
        </a:buClr>
        <a:buSzPct val="100000"/>
        <a:buFont typeface="Times New Roman" pitchFamily="16" charset="0"/>
        <a:defRPr sz="2000">
          <a:solidFill>
            <a:srgbClr val="FFFFFF"/>
          </a:solidFill>
          <a:latin typeface="+mn-lt"/>
          <a:cs typeface="+mn-cs"/>
        </a:defRPr>
      </a:lvl6pPr>
      <a:lvl7pPr marL="2971800" indent="-228600" algn="l" defTabSz="449263" rtl="0" eaLnBrk="1" fontAlgn="base" hangingPunct="1">
        <a:lnSpc>
          <a:spcPct val="93000"/>
        </a:lnSpc>
        <a:spcBef>
          <a:spcPts val="375"/>
        </a:spcBef>
        <a:spcAft>
          <a:spcPct val="0"/>
        </a:spcAft>
        <a:buClr>
          <a:srgbClr val="000000"/>
        </a:buClr>
        <a:buSzPct val="100000"/>
        <a:buFont typeface="Times New Roman" pitchFamily="16" charset="0"/>
        <a:defRPr sz="2000">
          <a:solidFill>
            <a:srgbClr val="FFFFFF"/>
          </a:solidFill>
          <a:latin typeface="+mn-lt"/>
          <a:cs typeface="+mn-cs"/>
        </a:defRPr>
      </a:lvl7pPr>
      <a:lvl8pPr marL="3429000" indent="-228600" algn="l" defTabSz="449263" rtl="0" eaLnBrk="1" fontAlgn="base" hangingPunct="1">
        <a:lnSpc>
          <a:spcPct val="93000"/>
        </a:lnSpc>
        <a:spcBef>
          <a:spcPts val="375"/>
        </a:spcBef>
        <a:spcAft>
          <a:spcPct val="0"/>
        </a:spcAft>
        <a:buClr>
          <a:srgbClr val="000000"/>
        </a:buClr>
        <a:buSzPct val="100000"/>
        <a:buFont typeface="Times New Roman" pitchFamily="16" charset="0"/>
        <a:defRPr sz="2000">
          <a:solidFill>
            <a:srgbClr val="FFFFFF"/>
          </a:solidFill>
          <a:latin typeface="+mn-lt"/>
          <a:cs typeface="+mn-cs"/>
        </a:defRPr>
      </a:lvl8pPr>
      <a:lvl9pPr marL="3886200" indent="-228600" algn="l" defTabSz="449263" rtl="0" eaLnBrk="1" fontAlgn="base" hangingPunct="1">
        <a:lnSpc>
          <a:spcPct val="93000"/>
        </a:lnSpc>
        <a:spcBef>
          <a:spcPts val="375"/>
        </a:spcBef>
        <a:spcAft>
          <a:spcPct val="0"/>
        </a:spcAft>
        <a:buClr>
          <a:srgbClr val="000000"/>
        </a:buClr>
        <a:buSzPct val="100000"/>
        <a:buFont typeface="Times New Roman" pitchFamily="16" charset="0"/>
        <a:defRPr sz="2000">
          <a:solidFill>
            <a:srgbClr val="FFFFFF"/>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503238" y="301625"/>
            <a:ext cx="9067800" cy="1258888"/>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lvl="0"/>
            <a:r>
              <a:rPr lang="en-GB" smtClean="0"/>
              <a:t>Для правки тексту заголовка клацніть мишею</a:t>
            </a:r>
          </a:p>
        </p:txBody>
      </p:sp>
      <p:sp>
        <p:nvSpPr>
          <p:cNvPr id="2050" name="Rectangle 2"/>
          <p:cNvSpPr>
            <a:spLocks noGrp="1" noChangeArrowheads="1"/>
          </p:cNvSpPr>
          <p:nvPr>
            <p:ph type="body" idx="1"/>
          </p:nvPr>
        </p:nvSpPr>
        <p:spPr bwMode="auto">
          <a:xfrm>
            <a:off x="503238" y="1768475"/>
            <a:ext cx="9067800" cy="4381500"/>
          </a:xfrm>
          <a:prstGeom prst="rect">
            <a:avLst/>
          </a:prstGeom>
          <a:noFill/>
          <a:ln w="9525" cap="flat">
            <a:noFill/>
            <a:round/>
            <a:headEnd/>
            <a:tailEnd/>
          </a:ln>
          <a:effectLst/>
        </p:spPr>
        <p:txBody>
          <a:bodyPr vert="horz" wrap="square" lIns="0" tIns="28440" rIns="0" bIns="0" numCol="1" anchor="t" anchorCtr="0" compatLnSpc="1">
            <a:prstTxWarp prst="textNoShape">
              <a:avLst/>
            </a:prstTxWarp>
          </a:bodyPr>
          <a:lstStyle/>
          <a:p>
            <a:pPr lvl="0"/>
            <a:r>
              <a:rPr lang="en-GB" smtClean="0"/>
              <a:t>Для редагування структури клацніть мишею</a:t>
            </a:r>
          </a:p>
          <a:p>
            <a:pPr lvl="1"/>
            <a:r>
              <a:rPr lang="en-GB" smtClean="0"/>
              <a:t>Другий рівень структури</a:t>
            </a:r>
          </a:p>
          <a:p>
            <a:pPr lvl="2"/>
            <a:r>
              <a:rPr lang="en-GB" smtClean="0"/>
              <a:t>Третій рівень структури</a:t>
            </a:r>
          </a:p>
          <a:p>
            <a:pPr lvl="3"/>
            <a:r>
              <a:rPr lang="en-GB" smtClean="0"/>
              <a:t>Четвертий рівень структури</a:t>
            </a:r>
          </a:p>
          <a:p>
            <a:pPr lvl="4"/>
            <a:r>
              <a:rPr lang="en-GB" smtClean="0"/>
              <a:t>П'ятий рівень структури</a:t>
            </a:r>
          </a:p>
          <a:p>
            <a:pPr lvl="4"/>
            <a:r>
              <a:rPr lang="en-GB" smtClean="0"/>
              <a:t>Шостий рівень структури</a:t>
            </a:r>
          </a:p>
          <a:p>
            <a:pPr lvl="4"/>
            <a:r>
              <a:rPr lang="en-GB" smtClean="0"/>
              <a:t>Сьомий рівень структури</a:t>
            </a:r>
          </a:p>
        </p:txBody>
      </p:sp>
      <p:sp>
        <p:nvSpPr>
          <p:cNvPr id="2051" name="Rectangle 3"/>
          <p:cNvSpPr>
            <a:spLocks noGrp="1" noChangeArrowheads="1"/>
          </p:cNvSpPr>
          <p:nvPr>
            <p:ph type="dt"/>
          </p:nvPr>
        </p:nvSpPr>
        <p:spPr bwMode="auto">
          <a:xfrm>
            <a:off x="503238" y="6886575"/>
            <a:ext cx="2344737" cy="517525"/>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buClrTx/>
              <a:buFontTx/>
              <a:buNone/>
              <a:tabLst>
                <a:tab pos="449263" algn="l"/>
                <a:tab pos="898525" algn="l"/>
                <a:tab pos="1347788" algn="l"/>
                <a:tab pos="1797050" algn="l"/>
                <a:tab pos="2246313" algn="l"/>
              </a:tabLst>
              <a:defRPr sz="1400">
                <a:solidFill>
                  <a:srgbClr val="000000"/>
                </a:solidFill>
                <a:latin typeface="Times New Roman" pitchFamily="16" charset="0"/>
              </a:defRPr>
            </a:lvl1pPr>
          </a:lstStyle>
          <a:p>
            <a:endParaRPr lang="uk-UA"/>
          </a:p>
        </p:txBody>
      </p:sp>
      <p:sp>
        <p:nvSpPr>
          <p:cNvPr id="2052" name="Rectangle 4"/>
          <p:cNvSpPr>
            <a:spLocks noGrp="1" noChangeArrowheads="1"/>
          </p:cNvSpPr>
          <p:nvPr>
            <p:ph type="ftr"/>
          </p:nvPr>
        </p:nvSpPr>
        <p:spPr bwMode="auto">
          <a:xfrm>
            <a:off x="3448050" y="6886575"/>
            <a:ext cx="3192463" cy="517525"/>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ctr">
              <a:buClrTx/>
              <a:buFontTx/>
              <a:buNone/>
              <a:tabLst>
                <a:tab pos="449263" algn="l"/>
                <a:tab pos="898525" algn="l"/>
                <a:tab pos="1347788" algn="l"/>
                <a:tab pos="1797050" algn="l"/>
                <a:tab pos="2246313" algn="l"/>
                <a:tab pos="2695575" algn="l"/>
                <a:tab pos="3144838" algn="l"/>
              </a:tabLst>
              <a:defRPr sz="1400">
                <a:solidFill>
                  <a:srgbClr val="000000"/>
                </a:solidFill>
                <a:latin typeface="Times New Roman" pitchFamily="16" charset="0"/>
              </a:defRPr>
            </a:lvl1pPr>
          </a:lstStyle>
          <a:p>
            <a:endParaRPr lang="uk-UA"/>
          </a:p>
        </p:txBody>
      </p:sp>
      <p:sp>
        <p:nvSpPr>
          <p:cNvPr id="2053" name="Rectangle 5"/>
          <p:cNvSpPr>
            <a:spLocks noGrp="1" noChangeArrowheads="1"/>
          </p:cNvSpPr>
          <p:nvPr>
            <p:ph type="sldNum"/>
          </p:nvPr>
        </p:nvSpPr>
        <p:spPr bwMode="auto">
          <a:xfrm>
            <a:off x="7227888" y="6886575"/>
            <a:ext cx="2344737" cy="517525"/>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r">
              <a:buClrTx/>
              <a:buFontTx/>
              <a:buNone/>
              <a:tabLst>
                <a:tab pos="449263" algn="l"/>
                <a:tab pos="898525" algn="l"/>
                <a:tab pos="1347788" algn="l"/>
                <a:tab pos="1797050" algn="l"/>
                <a:tab pos="2246313" algn="l"/>
              </a:tabLst>
              <a:defRPr sz="1400">
                <a:solidFill>
                  <a:srgbClr val="000000"/>
                </a:solidFill>
                <a:latin typeface="Times New Roman" pitchFamily="16" charset="0"/>
              </a:defRPr>
            </a:lvl1pPr>
          </a:lstStyle>
          <a:p>
            <a:fld id="{C6A9263E-2636-4E67-A1AD-E190E8F8C5D1}" type="slidenum">
              <a:rPr lang="uk-UA"/>
              <a:pPr/>
              <a:t>‹#›</a:t>
            </a:fld>
            <a:endParaRPr lang="uk-U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hf hdr="0" ftr="0" dt="0"/>
  <p:txStyles>
    <p:titleStyle>
      <a:lvl1pPr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Segoe UI"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Segoe UI"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Segoe UI"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Segoe UI"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Segoe UI"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Segoe UI"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Segoe UI"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Segoe UI" charset="0"/>
        </a:defRPr>
      </a:lvl9pPr>
    </p:titleStyle>
    <p:bodyStyle>
      <a:lvl1pPr marL="342900" indent="-342900" algn="l" defTabSz="449263" rtl="0" fontAlgn="base" hangingPunct="0">
        <a:lnSpc>
          <a:spcPct val="93000"/>
        </a:lnSpc>
        <a:spcBef>
          <a:spcPts val="1425"/>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hangingPunct="0">
        <a:lnSpc>
          <a:spcPct val="93000"/>
        </a:lnSpc>
        <a:spcBef>
          <a:spcPts val="1138"/>
        </a:spcBef>
        <a:spcAft>
          <a:spcPct val="0"/>
        </a:spcAft>
        <a:buClr>
          <a:srgbClr val="000000"/>
        </a:buClr>
        <a:buSzPct val="100000"/>
        <a:buFont typeface="Times New Roman" pitchFamily="16" charset="0"/>
        <a:defRPr sz="2800">
          <a:solidFill>
            <a:srgbClr val="000000"/>
          </a:solidFill>
          <a:latin typeface="+mn-lt"/>
          <a:cs typeface="+mn-cs"/>
        </a:defRPr>
      </a:lvl2pPr>
      <a:lvl3pPr marL="1143000" indent="-228600" algn="l" defTabSz="449263" rtl="0" fontAlgn="base" hangingPunct="0">
        <a:lnSpc>
          <a:spcPct val="93000"/>
        </a:lnSpc>
        <a:spcBef>
          <a:spcPts val="850"/>
        </a:spcBef>
        <a:spcAft>
          <a:spcPct val="0"/>
        </a:spcAft>
        <a:buClr>
          <a:srgbClr val="000000"/>
        </a:buClr>
        <a:buSzPct val="100000"/>
        <a:buFont typeface="Times New Roman" pitchFamily="16" charset="0"/>
        <a:defRPr sz="2400">
          <a:solidFill>
            <a:srgbClr val="000000"/>
          </a:solidFill>
          <a:latin typeface="+mn-lt"/>
          <a:cs typeface="+mn-cs"/>
        </a:defRPr>
      </a:lvl3pPr>
      <a:lvl4pPr marL="1600200" indent="-228600" algn="l" defTabSz="449263" rtl="0" fontAlgn="base" hangingPunct="0">
        <a:lnSpc>
          <a:spcPct val="93000"/>
        </a:lnSpc>
        <a:spcBef>
          <a:spcPts val="575"/>
        </a:spcBef>
        <a:spcAft>
          <a:spcPct val="0"/>
        </a:spcAft>
        <a:buClr>
          <a:srgbClr val="000000"/>
        </a:buClr>
        <a:buSzPct val="100000"/>
        <a:buFont typeface="Times New Roman" pitchFamily="16" charset="0"/>
        <a:defRPr sz="2000">
          <a:solidFill>
            <a:srgbClr val="000000"/>
          </a:solidFill>
          <a:latin typeface="+mn-lt"/>
          <a:cs typeface="+mn-cs"/>
        </a:defRPr>
      </a:lvl4pPr>
      <a:lvl5pPr marL="2057400" indent="-228600" algn="l" defTabSz="449263"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cs typeface="+mn-cs"/>
        </a:defRPr>
      </a:lvl5pPr>
      <a:lvl6pPr marL="2514600" indent="-228600" algn="l" defTabSz="449263"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hyperlink" Target="https://www.facebook.com/&#1052;&#1110;&#1078;&#1088;&#1077;&#1075;&#1110;&#1086;&#1085;&#1072;&#1083;&#1100;&#1085;&#1080;&#1081;-&#1094;&#1077;&#1085;&#1090;&#1088;-&#1084;-&#1061;&#1086;&#1088;&#1086;&#1083;-&#1055;&#1086;&#1083;&#1090;&#1072;&#1074;&#1089;&#1100;&#1082;&#1086;&#1111;-&#1086;&#1073;&#1083;&#1072;&#1089;&#1090;&#1110;-2307725206112493/" TargetMode="External"/><Relationship Id="rId2" Type="http://schemas.openxmlformats.org/officeDocument/2006/relationships/hyperlink" Target="http://hmc.khorol.com.ua/" TargetMode="Externa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hyperlink" Target="https://www.facebook.com/ychilische.53/" TargetMode="External"/><Relationship Id="rId2" Type="http://schemas.openxmlformats.org/officeDocument/2006/relationships/hyperlink" Target="http://pty53.at.ua/" TargetMode="Externa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9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9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9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subTitle" idx="4294967295"/>
          </p:nvPr>
        </p:nvSpPr>
        <p:spPr>
          <a:xfrm>
            <a:off x="575816" y="1571377"/>
            <a:ext cx="9070975" cy="3671887"/>
          </a:xfrm>
          <a:ln/>
        </p:spPr>
        <p:txBody>
          <a:bodyPr tIns="32040" anchor="ctr"/>
          <a:lstStyle/>
          <a:p>
            <a:pPr marL="0" indent="0" algn="ctr">
              <a:spcBef>
                <a:spcPct val="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ru-RU" sz="3600" b="1" i="1" dirty="0">
                <a:effectLst>
                  <a:outerShdw blurRad="38100" dist="38100" dir="2700000" algn="tl">
                    <a:srgbClr val="C0C0C0"/>
                  </a:outerShdw>
                </a:effectLst>
              </a:rPr>
              <a:t>директора Центру </a:t>
            </a:r>
            <a:r>
              <a:rPr lang="ru-RU" sz="3600" b="1" i="1" dirty="0" err="1">
                <a:effectLst>
                  <a:outerShdw blurRad="38100" dist="38100" dir="2700000" algn="tl">
                    <a:srgbClr val="C0C0C0"/>
                  </a:outerShdw>
                </a:effectLst>
              </a:rPr>
              <a:t>Зайця</a:t>
            </a:r>
            <a:r>
              <a:rPr lang="ru-RU" sz="3600" b="1" i="1" dirty="0">
                <a:effectLst>
                  <a:outerShdw blurRad="38100" dist="38100" dir="2700000" algn="tl">
                    <a:srgbClr val="C0C0C0"/>
                  </a:outerShdw>
                </a:effectLst>
              </a:rPr>
              <a:t> </a:t>
            </a:r>
            <a:r>
              <a:rPr lang="ru-RU" sz="3600" b="1" i="1" dirty="0" err="1">
                <a:effectLst>
                  <a:outerShdw blurRad="38100" dist="38100" dir="2700000" algn="tl">
                    <a:srgbClr val="C0C0C0"/>
                  </a:outerShdw>
                </a:effectLst>
              </a:rPr>
              <a:t>Віталія</a:t>
            </a:r>
            <a:r>
              <a:rPr lang="ru-RU" sz="3600" b="1" i="1" dirty="0">
                <a:effectLst>
                  <a:outerShdw blurRad="38100" dist="38100" dir="2700000" algn="tl">
                    <a:srgbClr val="C0C0C0"/>
                  </a:outerShdw>
                </a:effectLst>
              </a:rPr>
              <a:t> </a:t>
            </a:r>
            <a:r>
              <a:rPr lang="ru-RU" sz="3600" b="1" i="1" dirty="0" err="1">
                <a:effectLst>
                  <a:outerShdw blurRad="38100" dist="38100" dir="2700000" algn="tl">
                    <a:srgbClr val="C0C0C0"/>
                  </a:outerShdw>
                </a:effectLst>
              </a:rPr>
              <a:t>Івановича</a:t>
            </a:r>
            <a:r>
              <a:rPr lang="ru-RU" sz="3600" b="1" i="1" dirty="0">
                <a:effectLst>
                  <a:outerShdw blurRad="38100" dist="38100" dir="2700000" algn="tl">
                    <a:srgbClr val="C0C0C0"/>
                  </a:outerShdw>
                </a:effectLst>
              </a:rPr>
              <a:t> про роботу в 2019/2020 </a:t>
            </a:r>
            <a:r>
              <a:rPr lang="ru-RU" sz="3600" b="1" i="1" dirty="0" err="1">
                <a:effectLst>
                  <a:outerShdw blurRad="38100" dist="38100" dir="2700000" algn="tl">
                    <a:srgbClr val="C0C0C0"/>
                  </a:outerShdw>
                </a:effectLst>
              </a:rPr>
              <a:t>навчальному</a:t>
            </a:r>
            <a:r>
              <a:rPr lang="ru-RU" sz="3600" b="1" i="1" dirty="0">
                <a:effectLst>
                  <a:outerShdw blurRad="38100" dist="38100" dir="2700000" algn="tl">
                    <a:srgbClr val="C0C0C0"/>
                  </a:outerShdw>
                </a:effectLst>
              </a:rPr>
              <a:t> </a:t>
            </a:r>
            <a:r>
              <a:rPr lang="ru-RU" sz="3600" b="1" i="1" dirty="0" err="1">
                <a:effectLst>
                  <a:outerShdw blurRad="38100" dist="38100" dir="2700000" algn="tl">
                    <a:srgbClr val="C0C0C0"/>
                  </a:outerShdw>
                </a:effectLst>
              </a:rPr>
              <a:t>році</a:t>
            </a:r>
            <a:r>
              <a:rPr lang="ru-RU" sz="3600" b="1" i="1" dirty="0">
                <a:effectLst>
                  <a:outerShdw blurRad="38100" dist="38100" dir="2700000" algn="tl">
                    <a:srgbClr val="C0C0C0"/>
                  </a:outerShdw>
                </a:effectLst>
              </a:rPr>
              <a:t>  перед </a:t>
            </a:r>
            <a:r>
              <a:rPr lang="ru-RU" sz="3600" b="1" i="1" dirty="0" err="1">
                <a:effectLst>
                  <a:outerShdw blurRad="38100" dist="38100" dir="2700000" algn="tl">
                    <a:srgbClr val="C0C0C0"/>
                  </a:outerShdw>
                </a:effectLst>
              </a:rPr>
              <a:t>працівниками</a:t>
            </a:r>
            <a:r>
              <a:rPr lang="ru-RU" sz="3600" b="1" i="1" dirty="0">
                <a:effectLst>
                  <a:outerShdw blurRad="38100" dist="38100" dir="2700000" algn="tl">
                    <a:srgbClr val="C0C0C0"/>
                  </a:outerShdw>
                </a:effectLst>
              </a:rPr>
              <a:t> Центру та </a:t>
            </a:r>
            <a:r>
              <a:rPr lang="ru-RU" sz="3600" b="1" i="1" dirty="0" err="1">
                <a:effectLst>
                  <a:outerShdw blurRad="38100" dist="38100" dir="2700000" algn="tl">
                    <a:srgbClr val="C0C0C0"/>
                  </a:outerShdw>
                </a:effectLst>
              </a:rPr>
              <a:t>громадськістю</a:t>
            </a:r>
            <a:endParaRPr lang="ru-RU" sz="3600" b="1" i="1" dirty="0">
              <a:effectLst>
                <a:outerShdw blurRad="38100" dist="38100" dir="2700000" algn="tl">
                  <a:srgbClr val="C0C0C0"/>
                </a:outerShdw>
              </a:effectLst>
            </a:endParaRPr>
          </a:p>
        </p:txBody>
      </p:sp>
      <p:sp>
        <p:nvSpPr>
          <p:cNvPr id="5122" name="Text Box 2"/>
          <p:cNvSpPr txBox="1">
            <a:spLocks noChangeArrowheads="1"/>
          </p:cNvSpPr>
          <p:nvPr/>
        </p:nvSpPr>
        <p:spPr bwMode="auto">
          <a:xfrm>
            <a:off x="3565525" y="251445"/>
            <a:ext cx="2698750" cy="1338263"/>
          </a:xfrm>
          <a:prstGeom prst="rect">
            <a:avLst/>
          </a:prstGeom>
          <a:noFill/>
          <a:ln w="9525" cap="flat">
            <a:noFill/>
            <a:round/>
            <a:headEnd/>
            <a:tailEnd/>
          </a:ln>
          <a:effectLst/>
        </p:spPr>
        <p:txBody>
          <a:bodyPr lIns="90000" tIns="123120" rIns="90000" bIns="45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8800" b="1" i="1" dirty="0">
                <a:solidFill>
                  <a:srgbClr val="FFFFFF"/>
                </a:solidFill>
                <a:effectLst>
                  <a:outerShdw blurRad="38100" dist="38100" dir="2700000" algn="tl">
                    <a:srgbClr val="C0C0C0"/>
                  </a:outerShdw>
                </a:effectLst>
              </a:rPr>
              <a:t>ЗВІТ</a:t>
            </a:r>
          </a:p>
        </p:txBody>
      </p:sp>
      <p:pic>
        <p:nvPicPr>
          <p:cNvPr id="1026" name="Picture 2" descr="Логотип"/>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9551" y="4571925"/>
            <a:ext cx="2832348" cy="2832348"/>
          </a:xfrm>
          <a:prstGeom prst="rect">
            <a:avLst/>
          </a:prstGeom>
          <a:noFill/>
          <a:ln>
            <a:noFill/>
          </a:ln>
          <a:effectLst>
            <a:softEdge rad="317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Номер слайда 1"/>
          <p:cNvSpPr>
            <a:spLocks noGrp="1"/>
          </p:cNvSpPr>
          <p:nvPr>
            <p:ph type="sldNum" idx="12"/>
          </p:nvPr>
        </p:nvSpPr>
        <p:spPr/>
        <p:txBody>
          <a:bodyPr/>
          <a:lstStyle/>
          <a:p>
            <a:fld id="{2E47AEE6-0A19-4BF7-8FE8-D7FB46FCE2A3}" type="slidenum">
              <a:rPr lang="uk-UA" smtClean="0"/>
              <a:pPr/>
              <a:t>1</a:t>
            </a:fld>
            <a:endParaRPr lang="uk-UA"/>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503238" y="301625"/>
            <a:ext cx="9070975" cy="1262063"/>
          </a:xfrm>
          <a:ln/>
        </p:spPr>
        <p:txBody>
          <a:bodyPr tIns="32040"/>
          <a:lstStyle/>
          <a:p>
            <a:pPr indent="342900"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uk-UA" sz="3600" dirty="0"/>
              <a:t>Зараз продовжують здобувати робітничу кваліфікацію</a:t>
            </a:r>
            <a:r>
              <a:rPr lang="uk-UA" sz="3600" b="1" dirty="0">
                <a:solidFill>
                  <a:srgbClr val="1F497D"/>
                </a:solidFill>
              </a:rPr>
              <a:t>  </a:t>
            </a:r>
            <a:r>
              <a:rPr lang="uk-UA" sz="3600" dirty="0" smtClean="0"/>
              <a:t>36 </a:t>
            </a:r>
            <a:r>
              <a:rPr lang="uk-UA" sz="3600" dirty="0"/>
              <a:t>слухачів</a:t>
            </a:r>
          </a:p>
        </p:txBody>
      </p:sp>
      <p:sp>
        <p:nvSpPr>
          <p:cNvPr id="13314" name="Rectangle 2"/>
          <p:cNvSpPr>
            <a:spLocks noGrp="1" noChangeArrowheads="1"/>
          </p:cNvSpPr>
          <p:nvPr>
            <p:ph type="body" idx="1"/>
          </p:nvPr>
        </p:nvSpPr>
        <p:spPr>
          <a:xfrm>
            <a:off x="503238" y="1768476"/>
            <a:ext cx="9070975" cy="2227385"/>
          </a:xfrm>
          <a:ln/>
        </p:spPr>
        <p:txBody>
          <a:bodyPr tIns="0"/>
          <a:lstStyle/>
          <a:p>
            <a:pPr marL="806450" indent="0">
              <a:spcBef>
                <a:spcPct val="0"/>
              </a:spcBef>
              <a:buClrTx/>
              <a:buFontTx/>
              <a:buNone/>
              <a:tabLst>
                <a:tab pos="806450"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 pos="9447213" algn="l"/>
              </a:tabLst>
            </a:pPr>
            <a:r>
              <a:rPr lang="uk-UA" sz="2000" dirty="0">
                <a:latin typeface="Times New Roman" pitchFamily="16" charset="0"/>
                <a:cs typeface="Times New Roman" pitchFamily="16" charset="0"/>
              </a:rPr>
              <a:t>1. Тракторист-машиніст сільськогосподарського (лісогосподарського) виробництва (категорії А) (03.02.2020-28.07.2020) –  24 особи. (20 - фізичні особи, 4 – юридичні особи).</a:t>
            </a:r>
          </a:p>
          <a:p>
            <a:pPr marL="806450" indent="0">
              <a:lnSpc>
                <a:spcPct val="106000"/>
              </a:lnSpc>
              <a:spcBef>
                <a:spcPct val="0"/>
              </a:spcBef>
              <a:buClrTx/>
              <a:buFontTx/>
              <a:buNone/>
              <a:tabLst>
                <a:tab pos="806450"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 pos="9447213" algn="l"/>
              </a:tabLst>
            </a:pPr>
            <a:r>
              <a:rPr lang="uk-UA" sz="2000" dirty="0">
                <a:latin typeface="Times New Roman" pitchFamily="16" charset="0"/>
                <a:cs typeface="Times New Roman" pitchFamily="16" charset="0"/>
              </a:rPr>
              <a:t>2. Тракторист-машиніст сільськогосподарського (лісогосподарського) виробництва (категорії А) (02.03.2020-31.08.2020) –  2 особи. (УСЗН </a:t>
            </a:r>
            <a:r>
              <a:rPr lang="uk-UA" sz="2000" dirty="0" err="1">
                <a:latin typeface="Times New Roman" pitchFamily="16" charset="0"/>
                <a:cs typeface="Times New Roman" pitchFamily="16" charset="0"/>
              </a:rPr>
              <a:t>Семенівської</a:t>
            </a:r>
            <a:r>
              <a:rPr lang="uk-UA" sz="2000" dirty="0">
                <a:latin typeface="Times New Roman" pitchFamily="16" charset="0"/>
                <a:cs typeface="Times New Roman" pitchFamily="16" charset="0"/>
              </a:rPr>
              <a:t> та </a:t>
            </a:r>
            <a:r>
              <a:rPr lang="uk-UA" sz="2000" dirty="0" err="1">
                <a:latin typeface="Times New Roman" pitchFamily="16" charset="0"/>
                <a:cs typeface="Times New Roman" pitchFamily="16" charset="0"/>
              </a:rPr>
              <a:t>Козельщинської</a:t>
            </a:r>
            <a:r>
              <a:rPr lang="uk-UA" sz="2000" dirty="0">
                <a:latin typeface="Times New Roman" pitchFamily="16" charset="0"/>
                <a:cs typeface="Times New Roman" pitchFamily="16" charset="0"/>
              </a:rPr>
              <a:t> РДА</a:t>
            </a:r>
            <a:r>
              <a:rPr lang="uk-UA" sz="2000" dirty="0" smtClean="0">
                <a:latin typeface="Times New Roman" pitchFamily="16" charset="0"/>
                <a:cs typeface="Times New Roman" pitchFamily="16" charset="0"/>
              </a:rPr>
              <a:t>).</a:t>
            </a:r>
          </a:p>
          <a:p>
            <a:pPr marL="806450" indent="0">
              <a:lnSpc>
                <a:spcPct val="106000"/>
              </a:lnSpc>
              <a:spcBef>
                <a:spcPct val="0"/>
              </a:spcBef>
              <a:buClrTx/>
              <a:tabLst>
                <a:tab pos="806450"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 pos="9447213" algn="l"/>
              </a:tabLst>
            </a:pPr>
            <a:r>
              <a:rPr lang="uk-UA" sz="2000" dirty="0" smtClean="0">
                <a:latin typeface="Times New Roman" pitchFamily="16" charset="0"/>
                <a:cs typeface="Times New Roman" pitchFamily="16" charset="0"/>
              </a:rPr>
              <a:t>3</a:t>
            </a:r>
            <a:r>
              <a:rPr lang="uk-UA" sz="2000" dirty="0">
                <a:latin typeface="Times New Roman" pitchFamily="16" charset="0"/>
                <a:cs typeface="Times New Roman" pitchFamily="16" charset="0"/>
              </a:rPr>
              <a:t>. Кондитер (3 розряд)  (01.06.2020-25.09.2020) – 10 осіб. (Фізичні особи). </a:t>
            </a:r>
            <a:endParaRPr lang="uk-UA" sz="2000" dirty="0" smtClean="0">
              <a:latin typeface="Times New Roman" pitchFamily="16" charset="0"/>
              <a:cs typeface="Times New Roman" pitchFamily="16" charset="0"/>
            </a:endParaRPr>
          </a:p>
          <a:p>
            <a:pPr marL="806450" indent="0">
              <a:lnSpc>
                <a:spcPct val="106000"/>
              </a:lnSpc>
              <a:spcBef>
                <a:spcPct val="0"/>
              </a:spcBef>
              <a:buClrTx/>
              <a:buFontTx/>
              <a:buNone/>
              <a:tabLst>
                <a:tab pos="806450"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 pos="9447213" algn="l"/>
              </a:tabLst>
            </a:pPr>
            <a:endParaRPr lang="uk-UA" sz="2400" dirty="0">
              <a:latin typeface="Times New Roman" pitchFamily="16" charset="0"/>
              <a:cs typeface="Times New Roman" pitchFamily="16" charset="0"/>
            </a:endParaRPr>
          </a:p>
        </p:txBody>
      </p:sp>
      <p:sp>
        <p:nvSpPr>
          <p:cNvPr id="5" name="Rectangle 1"/>
          <p:cNvSpPr txBox="1">
            <a:spLocks noChangeArrowheads="1"/>
          </p:cNvSpPr>
          <p:nvPr/>
        </p:nvSpPr>
        <p:spPr bwMode="auto">
          <a:xfrm>
            <a:off x="526751" y="4300933"/>
            <a:ext cx="9070975" cy="1262063"/>
          </a:xfrm>
          <a:prstGeom prst="rect">
            <a:avLst/>
          </a:prstGeom>
          <a:noFill/>
          <a:ln w="9525" cap="flat">
            <a:noFill/>
            <a:round/>
            <a:headEnd/>
            <a:tailEnd/>
          </a:ln>
          <a:effectLst/>
        </p:spPr>
        <p:txBody>
          <a:bodyPr vert="horz" wrap="square" lIns="0" tIns="32040" rIns="0" bIns="0" numCol="1" anchor="ctr" anchorCtr="0" compatLnSpc="1">
            <a:prstTxWarp prst="textNoShape">
              <a:avLst/>
            </a:prstTxWarp>
          </a:bodyPr>
          <a:lstStyle>
            <a:lvl1pPr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Segoe UI"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Segoe UI"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Segoe UI"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Segoe UI"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Segoe UI"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Segoe UI"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Segoe UI"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Segoe UI" charset="0"/>
              </a:defRPr>
            </a:lvl9pPr>
          </a:lstStyle>
          <a:p>
            <a:pPr indent="342900"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uk-UA" sz="3600" kern="0" dirty="0" smtClean="0"/>
              <a:t>Підвищують робітничу кваліфікацію</a:t>
            </a:r>
            <a:r>
              <a:rPr lang="uk-UA" sz="3600" b="1" kern="0" dirty="0" smtClean="0">
                <a:solidFill>
                  <a:srgbClr val="1F497D"/>
                </a:solidFill>
              </a:rPr>
              <a:t>  </a:t>
            </a:r>
            <a:r>
              <a:rPr lang="uk-UA" sz="3600" kern="0" dirty="0" smtClean="0"/>
              <a:t>12 слухачів</a:t>
            </a:r>
            <a:endParaRPr lang="uk-UA" sz="3600" kern="0" dirty="0"/>
          </a:p>
        </p:txBody>
      </p:sp>
      <p:sp>
        <p:nvSpPr>
          <p:cNvPr id="6" name="Rectangle 2"/>
          <p:cNvSpPr txBox="1">
            <a:spLocks noChangeArrowheads="1"/>
          </p:cNvSpPr>
          <p:nvPr/>
        </p:nvSpPr>
        <p:spPr bwMode="auto">
          <a:xfrm>
            <a:off x="539783" y="5562996"/>
            <a:ext cx="9070975" cy="934255"/>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marL="342900" indent="-342900" algn="l" defTabSz="449263" rtl="0" fontAlgn="base" hangingPunct="0">
              <a:lnSpc>
                <a:spcPct val="93000"/>
              </a:lnSpc>
              <a:spcBef>
                <a:spcPts val="1425"/>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hangingPunct="0">
              <a:lnSpc>
                <a:spcPct val="93000"/>
              </a:lnSpc>
              <a:spcBef>
                <a:spcPts val="1138"/>
              </a:spcBef>
              <a:spcAft>
                <a:spcPct val="0"/>
              </a:spcAft>
              <a:buClr>
                <a:srgbClr val="000000"/>
              </a:buClr>
              <a:buSzPct val="100000"/>
              <a:buFont typeface="Times New Roman" pitchFamily="16" charset="0"/>
              <a:defRPr sz="2800">
                <a:solidFill>
                  <a:srgbClr val="000000"/>
                </a:solidFill>
                <a:latin typeface="+mn-lt"/>
                <a:cs typeface="+mn-cs"/>
              </a:defRPr>
            </a:lvl2pPr>
            <a:lvl3pPr marL="1143000" indent="-228600" algn="l" defTabSz="449263" rtl="0" fontAlgn="base" hangingPunct="0">
              <a:lnSpc>
                <a:spcPct val="93000"/>
              </a:lnSpc>
              <a:spcBef>
                <a:spcPts val="850"/>
              </a:spcBef>
              <a:spcAft>
                <a:spcPct val="0"/>
              </a:spcAft>
              <a:buClr>
                <a:srgbClr val="000000"/>
              </a:buClr>
              <a:buSzPct val="100000"/>
              <a:buFont typeface="Times New Roman" pitchFamily="16" charset="0"/>
              <a:defRPr sz="2400">
                <a:solidFill>
                  <a:srgbClr val="000000"/>
                </a:solidFill>
                <a:latin typeface="+mn-lt"/>
                <a:cs typeface="+mn-cs"/>
              </a:defRPr>
            </a:lvl3pPr>
            <a:lvl4pPr marL="1600200" indent="-228600" algn="l" defTabSz="449263" rtl="0" fontAlgn="base" hangingPunct="0">
              <a:lnSpc>
                <a:spcPct val="93000"/>
              </a:lnSpc>
              <a:spcBef>
                <a:spcPts val="575"/>
              </a:spcBef>
              <a:spcAft>
                <a:spcPct val="0"/>
              </a:spcAft>
              <a:buClr>
                <a:srgbClr val="000000"/>
              </a:buClr>
              <a:buSzPct val="100000"/>
              <a:buFont typeface="Times New Roman" pitchFamily="16" charset="0"/>
              <a:defRPr sz="2000">
                <a:solidFill>
                  <a:srgbClr val="000000"/>
                </a:solidFill>
                <a:latin typeface="+mn-lt"/>
                <a:cs typeface="+mn-cs"/>
              </a:defRPr>
            </a:lvl4pPr>
            <a:lvl5pPr marL="2057400" indent="-228600" algn="l" defTabSz="449263"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cs typeface="+mn-cs"/>
              </a:defRPr>
            </a:lvl5pPr>
            <a:lvl6pPr marL="2514600" indent="-228600" algn="l" defTabSz="449263"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cs typeface="+mn-cs"/>
              </a:defRPr>
            </a:lvl9pPr>
          </a:lstStyle>
          <a:p>
            <a:pPr marL="806450" indent="0">
              <a:lnSpc>
                <a:spcPct val="106000"/>
              </a:lnSpc>
              <a:spcBef>
                <a:spcPct val="0"/>
              </a:spcBef>
              <a:buClrTx/>
              <a:tabLst>
                <a:tab pos="806450"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 pos="9447213" algn="l"/>
              </a:tabLst>
            </a:pPr>
            <a:r>
              <a:rPr lang="uk-UA" sz="2000" kern="0" dirty="0">
                <a:latin typeface="Times New Roman" pitchFamily="16" charset="0"/>
                <a:cs typeface="Times New Roman" pitchFamily="16" charset="0"/>
              </a:rPr>
              <a:t>1</a:t>
            </a:r>
            <a:r>
              <a:rPr lang="uk-UA" sz="2000" kern="0" dirty="0" smtClean="0">
                <a:latin typeface="Times New Roman" pitchFamily="16" charset="0"/>
                <a:cs typeface="Times New Roman" pitchFamily="16" charset="0"/>
              </a:rPr>
              <a:t>. Тракторист-машиніст сільськогосподарського (лісогосподарського) виробництва (категорії В1) (15.06.2020-29.07.2020) –  12 осіб. (Фізичні особи).</a:t>
            </a:r>
          </a:p>
          <a:p>
            <a:pPr marL="806450" indent="0">
              <a:lnSpc>
                <a:spcPct val="106000"/>
              </a:lnSpc>
              <a:spcBef>
                <a:spcPct val="0"/>
              </a:spcBef>
              <a:buClrTx/>
              <a:buFontTx/>
              <a:buNone/>
              <a:tabLst>
                <a:tab pos="806450"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 pos="9447213" algn="l"/>
              </a:tabLst>
            </a:pPr>
            <a:endParaRPr lang="uk-UA" sz="2400" kern="0" dirty="0">
              <a:latin typeface="Times New Roman" pitchFamily="16" charset="0"/>
              <a:cs typeface="Times New Roman" pitchFamily="16" charset="0"/>
            </a:endParaRPr>
          </a:p>
        </p:txBody>
      </p:sp>
      <p:sp>
        <p:nvSpPr>
          <p:cNvPr id="3" name="Номер слайда 2"/>
          <p:cNvSpPr>
            <a:spLocks noGrp="1"/>
          </p:cNvSpPr>
          <p:nvPr>
            <p:ph type="sldNum" idx="12"/>
          </p:nvPr>
        </p:nvSpPr>
        <p:spPr/>
        <p:txBody>
          <a:bodyPr/>
          <a:lstStyle/>
          <a:p>
            <a:fld id="{9F750AC5-1200-4328-84F1-BD6FD70D2808}" type="slidenum">
              <a:rPr lang="uk-UA" smtClean="0"/>
              <a:pPr/>
              <a:t>10</a:t>
            </a:fld>
            <a:endParaRPr lang="uk-UA"/>
          </a:p>
        </p:txBody>
      </p:sp>
      <p:pic>
        <p:nvPicPr>
          <p:cNvPr id="8" name="Picture 2" descr="Логотип"/>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46566" y="899517"/>
            <a:ext cx="1034059" cy="1034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503238" y="-4763"/>
            <a:ext cx="9070975" cy="1874838"/>
          </a:xfrm>
          <a:ln/>
        </p:spPr>
        <p:txBody>
          <a:bodyPr tIns="32040"/>
          <a:lstStyle/>
          <a:p>
            <a:pPr indent="342900"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uk-UA" sz="2800" dirty="0"/>
              <a:t>Моніторинг працевлаштування  та закріплення на робочих місцях 124 випускників 2019 року показав результати:</a:t>
            </a:r>
          </a:p>
        </p:txBody>
      </p:sp>
      <p:sp>
        <p:nvSpPr>
          <p:cNvPr id="14338" name="Rectangle 2"/>
          <p:cNvSpPr>
            <a:spLocks noGrp="1" noChangeArrowheads="1"/>
          </p:cNvSpPr>
          <p:nvPr>
            <p:ph type="body" idx="1"/>
          </p:nvPr>
        </p:nvSpPr>
        <p:spPr>
          <a:xfrm>
            <a:off x="503238" y="2020888"/>
            <a:ext cx="9070975" cy="4384675"/>
          </a:xfrm>
          <a:ln/>
        </p:spPr>
        <p:txBody>
          <a:bodyPr/>
          <a:lstStyle/>
          <a:p>
            <a:pPr marL="887413" indent="19050" algn="just">
              <a:buSzPct val="45000"/>
              <a:buFont typeface="Wingdings" charset="2"/>
              <a:buChar char=""/>
              <a:tabLst>
                <a:tab pos="887413" algn="l"/>
                <a:tab pos="992188" algn="l"/>
                <a:tab pos="1441450" algn="l"/>
                <a:tab pos="1890713" algn="l"/>
                <a:tab pos="2339975" algn="l"/>
                <a:tab pos="2789238" algn="l"/>
                <a:tab pos="3238500" algn="l"/>
                <a:tab pos="3687763" algn="l"/>
                <a:tab pos="4137025" algn="l"/>
                <a:tab pos="4586288" algn="l"/>
                <a:tab pos="5035550" algn="l"/>
                <a:tab pos="5484813" algn="l"/>
                <a:tab pos="5934075" algn="l"/>
                <a:tab pos="6383338" algn="l"/>
                <a:tab pos="6832600" algn="l"/>
                <a:tab pos="7281863" algn="l"/>
                <a:tab pos="7731125" algn="l"/>
                <a:tab pos="8180388" algn="l"/>
                <a:tab pos="8629650" algn="l"/>
                <a:tab pos="9078913" algn="l"/>
                <a:tab pos="9528175" algn="l"/>
              </a:tabLst>
            </a:pPr>
            <a:r>
              <a:rPr lang="uk-UA" sz="2400" dirty="0" err="1"/>
              <a:t>працевлаштовано</a:t>
            </a:r>
            <a:r>
              <a:rPr lang="uk-UA" sz="2400" dirty="0"/>
              <a:t>  – 60 осіб (50%); (МЦ – 48 осіб;   </a:t>
            </a:r>
            <a:r>
              <a:rPr lang="uk-UA" sz="2400" dirty="0" smtClean="0"/>
              <a:t>ПТУ №53  </a:t>
            </a:r>
            <a:r>
              <a:rPr lang="uk-UA" sz="2400" dirty="0"/>
              <a:t>– 12 осіб);</a:t>
            </a:r>
          </a:p>
          <a:p>
            <a:pPr marL="887413" indent="19050" algn="just">
              <a:buSzPct val="45000"/>
              <a:buFont typeface="Wingdings" charset="2"/>
              <a:buChar char=""/>
              <a:tabLst>
                <a:tab pos="887413" algn="l"/>
                <a:tab pos="992188" algn="l"/>
                <a:tab pos="1441450" algn="l"/>
                <a:tab pos="1890713" algn="l"/>
                <a:tab pos="2339975" algn="l"/>
                <a:tab pos="2789238" algn="l"/>
                <a:tab pos="3238500" algn="l"/>
                <a:tab pos="3687763" algn="l"/>
                <a:tab pos="4137025" algn="l"/>
                <a:tab pos="4586288" algn="l"/>
                <a:tab pos="5035550" algn="l"/>
                <a:tab pos="5484813" algn="l"/>
                <a:tab pos="5934075" algn="l"/>
                <a:tab pos="6383338" algn="l"/>
                <a:tab pos="6832600" algn="l"/>
                <a:tab pos="7281863" algn="l"/>
                <a:tab pos="7731125" algn="l"/>
                <a:tab pos="8180388" algn="l"/>
                <a:tab pos="8629650" algn="l"/>
                <a:tab pos="9078913" algn="l"/>
                <a:tab pos="9528175" algn="l"/>
              </a:tabLst>
            </a:pPr>
            <a:r>
              <a:rPr lang="uk-UA" sz="2400" dirty="0"/>
              <a:t>продовжили навчання – 20 осіб (17%); (МЦ – 10 осіб; ПТУ №53 – 10 осіб);</a:t>
            </a:r>
          </a:p>
          <a:p>
            <a:pPr marL="887413" indent="19050" algn="just">
              <a:buSzPct val="45000"/>
              <a:buFont typeface="Wingdings" charset="2"/>
              <a:buChar char=""/>
              <a:tabLst>
                <a:tab pos="887413" algn="l"/>
                <a:tab pos="992188" algn="l"/>
                <a:tab pos="1441450" algn="l"/>
                <a:tab pos="1890713" algn="l"/>
                <a:tab pos="2339975" algn="l"/>
                <a:tab pos="2789238" algn="l"/>
                <a:tab pos="3238500" algn="l"/>
                <a:tab pos="3687763" algn="l"/>
                <a:tab pos="4137025" algn="l"/>
                <a:tab pos="4586288" algn="l"/>
                <a:tab pos="5035550" algn="l"/>
                <a:tab pos="5484813" algn="l"/>
                <a:tab pos="5934075" algn="l"/>
                <a:tab pos="6383338" algn="l"/>
                <a:tab pos="6832600" algn="l"/>
                <a:tab pos="7281863" algn="l"/>
                <a:tab pos="7731125" algn="l"/>
                <a:tab pos="8180388" algn="l"/>
                <a:tab pos="8629650" algn="l"/>
                <a:tab pos="9078913" algn="l"/>
                <a:tab pos="9528175" algn="l"/>
              </a:tabLst>
            </a:pPr>
            <a:r>
              <a:rPr lang="uk-UA" sz="2400" dirty="0"/>
              <a:t>декретна відпустка – 6 осіб (5%); (МЦ – 4 особи; ПТУ №53 – 2 особи);</a:t>
            </a:r>
          </a:p>
          <a:p>
            <a:pPr marL="887413" indent="19050" algn="just">
              <a:buSzPct val="45000"/>
              <a:buFont typeface="Wingdings" charset="2"/>
              <a:buChar char=""/>
              <a:tabLst>
                <a:tab pos="887413" algn="l"/>
                <a:tab pos="992188" algn="l"/>
                <a:tab pos="1441450" algn="l"/>
                <a:tab pos="1890713" algn="l"/>
                <a:tab pos="2339975" algn="l"/>
                <a:tab pos="2789238" algn="l"/>
                <a:tab pos="3238500" algn="l"/>
                <a:tab pos="3687763" algn="l"/>
                <a:tab pos="4137025" algn="l"/>
                <a:tab pos="4586288" algn="l"/>
                <a:tab pos="5035550" algn="l"/>
                <a:tab pos="5484813" algn="l"/>
                <a:tab pos="5934075" algn="l"/>
                <a:tab pos="6383338" algn="l"/>
                <a:tab pos="6832600" algn="l"/>
                <a:tab pos="7281863" algn="l"/>
                <a:tab pos="7731125" algn="l"/>
                <a:tab pos="8180388" algn="l"/>
                <a:tab pos="8629650" algn="l"/>
                <a:tab pos="9078913" algn="l"/>
                <a:tab pos="9528175" algn="l"/>
              </a:tabLst>
            </a:pPr>
            <a:r>
              <a:rPr lang="uk-UA" sz="2400" dirty="0"/>
              <a:t>служба у лавах ЗСУ - 1 особа (0,8 %); (</a:t>
            </a:r>
            <a:r>
              <a:rPr lang="uk-UA" sz="2400" dirty="0" err="1"/>
              <a:t>МЦ</a:t>
            </a:r>
            <a:r>
              <a:rPr lang="uk-UA" sz="2400" dirty="0"/>
              <a:t> – 01 особа);</a:t>
            </a:r>
          </a:p>
          <a:p>
            <a:pPr marL="887413" indent="19050" algn="just">
              <a:buSzPct val="45000"/>
              <a:buFont typeface="Wingdings" charset="2"/>
              <a:buChar char=""/>
              <a:tabLst>
                <a:tab pos="887413" algn="l"/>
                <a:tab pos="992188" algn="l"/>
                <a:tab pos="1441450" algn="l"/>
                <a:tab pos="1890713" algn="l"/>
                <a:tab pos="2339975" algn="l"/>
                <a:tab pos="2789238" algn="l"/>
                <a:tab pos="3238500" algn="l"/>
                <a:tab pos="3687763" algn="l"/>
                <a:tab pos="4137025" algn="l"/>
                <a:tab pos="4586288" algn="l"/>
                <a:tab pos="5035550" algn="l"/>
                <a:tab pos="5484813" algn="l"/>
                <a:tab pos="5934075" algn="l"/>
                <a:tab pos="6383338" algn="l"/>
                <a:tab pos="6832600" algn="l"/>
                <a:tab pos="7281863" algn="l"/>
                <a:tab pos="7731125" algn="l"/>
                <a:tab pos="8180388" algn="l"/>
                <a:tab pos="8629650" algn="l"/>
                <a:tab pos="9078913" algn="l"/>
                <a:tab pos="9528175" algn="l"/>
              </a:tabLst>
            </a:pPr>
            <a:r>
              <a:rPr lang="uk-UA" sz="2400" dirty="0"/>
              <a:t>не працевлаштовані – 33 особи (26,7 %);  (випускники ПТУ №53 – 33 особи).</a:t>
            </a:r>
          </a:p>
        </p:txBody>
      </p:sp>
      <p:sp>
        <p:nvSpPr>
          <p:cNvPr id="2" name="Номер слайда 1"/>
          <p:cNvSpPr>
            <a:spLocks noGrp="1"/>
          </p:cNvSpPr>
          <p:nvPr>
            <p:ph type="sldNum" idx="12"/>
          </p:nvPr>
        </p:nvSpPr>
        <p:spPr/>
        <p:txBody>
          <a:bodyPr/>
          <a:lstStyle/>
          <a:p>
            <a:fld id="{9F750AC5-1200-4328-84F1-BD6FD70D2808}" type="slidenum">
              <a:rPr lang="uk-UA" smtClean="0"/>
              <a:pPr/>
              <a:t>11</a:t>
            </a:fld>
            <a:endParaRPr lang="uk-UA"/>
          </a:p>
        </p:txBody>
      </p:sp>
      <p:pic>
        <p:nvPicPr>
          <p:cNvPr id="5" name="Picture 2" descr="Логотип"/>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768" y="1043533"/>
            <a:ext cx="1034059" cy="1034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503238" y="301625"/>
            <a:ext cx="9070975" cy="1262063"/>
          </a:xfrm>
          <a:ln/>
        </p:spPr>
        <p:txBody>
          <a:bodyPr tIns="39240"/>
          <a:lstStyle/>
          <a:p>
            <a:pPr indent="360363"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uk-UA" dirty="0"/>
              <a:t>Проведено </a:t>
            </a:r>
            <a:r>
              <a:rPr lang="uk-UA" dirty="0" smtClean="0"/>
              <a:t>8 предметних </a:t>
            </a:r>
            <a:r>
              <a:rPr lang="uk-UA" dirty="0"/>
              <a:t>тижнів </a:t>
            </a:r>
            <a:r>
              <a:rPr lang="uk-UA" dirty="0" smtClean="0"/>
              <a:t>із </a:t>
            </a:r>
            <a:r>
              <a:rPr lang="uk-UA" dirty="0"/>
              <a:t>загальноосвітніх предметів</a:t>
            </a:r>
          </a:p>
        </p:txBody>
      </p:sp>
      <p:sp>
        <p:nvSpPr>
          <p:cNvPr id="15362" name="Rectangle 2"/>
          <p:cNvSpPr>
            <a:spLocks noGrp="1" noChangeArrowheads="1"/>
          </p:cNvSpPr>
          <p:nvPr>
            <p:ph type="body" idx="1"/>
          </p:nvPr>
        </p:nvSpPr>
        <p:spPr>
          <a:xfrm>
            <a:off x="503238" y="1768475"/>
            <a:ext cx="9070975" cy="4384675"/>
          </a:xfrm>
          <a:ln/>
        </p:spPr>
        <p:txBody>
          <a:bodyPr/>
          <a:lstStyle/>
          <a:p>
            <a:pPr marL="887413" indent="-549275" algn="just">
              <a:buSzPct val="45000"/>
              <a:buFont typeface="Wingdings" charset="2"/>
              <a:buChar char=""/>
              <a:tabLst>
                <a:tab pos="887413" algn="l"/>
                <a:tab pos="992188" algn="l"/>
                <a:tab pos="1441450" algn="l"/>
                <a:tab pos="1890713" algn="l"/>
                <a:tab pos="2339975" algn="l"/>
                <a:tab pos="2789238" algn="l"/>
                <a:tab pos="3238500" algn="l"/>
                <a:tab pos="3687763" algn="l"/>
                <a:tab pos="4137025" algn="l"/>
                <a:tab pos="4586288" algn="l"/>
                <a:tab pos="5035550" algn="l"/>
                <a:tab pos="5484813" algn="l"/>
                <a:tab pos="5934075" algn="l"/>
                <a:tab pos="6383338" algn="l"/>
                <a:tab pos="6832600" algn="l"/>
                <a:tab pos="7281863" algn="l"/>
                <a:tab pos="7731125" algn="l"/>
                <a:tab pos="8180388" algn="l"/>
                <a:tab pos="8629650" algn="l"/>
                <a:tab pos="9078913" algn="l"/>
                <a:tab pos="9528175" algn="l"/>
              </a:tabLst>
            </a:pPr>
            <a:r>
              <a:rPr lang="uk-UA" sz="2400" dirty="0"/>
              <a:t>олімпійський тиждень (вересень);</a:t>
            </a:r>
          </a:p>
          <a:p>
            <a:pPr marL="887413" indent="-549275" algn="just">
              <a:buSzPct val="45000"/>
              <a:buFont typeface="Wingdings" charset="2"/>
              <a:buChar char=""/>
              <a:tabLst>
                <a:tab pos="887413" algn="l"/>
                <a:tab pos="992188" algn="l"/>
                <a:tab pos="1441450" algn="l"/>
                <a:tab pos="1890713" algn="l"/>
                <a:tab pos="2339975" algn="l"/>
                <a:tab pos="2789238" algn="l"/>
                <a:tab pos="3238500" algn="l"/>
                <a:tab pos="3687763" algn="l"/>
                <a:tab pos="4137025" algn="l"/>
                <a:tab pos="4586288" algn="l"/>
                <a:tab pos="5035550" algn="l"/>
                <a:tab pos="5484813" algn="l"/>
                <a:tab pos="5934075" algn="l"/>
                <a:tab pos="6383338" algn="l"/>
                <a:tab pos="6832600" algn="l"/>
                <a:tab pos="7281863" algn="l"/>
                <a:tab pos="7731125" algn="l"/>
                <a:tab pos="8180388" algn="l"/>
                <a:tab pos="8629650" algn="l"/>
                <a:tab pos="9078913" algn="l"/>
                <a:tab pos="9528175" algn="l"/>
              </a:tabLst>
            </a:pPr>
            <a:r>
              <a:rPr lang="uk-UA" sz="2400" dirty="0"/>
              <a:t>тиждень хімії в ТВСВ (листопад);</a:t>
            </a:r>
          </a:p>
          <a:p>
            <a:pPr marL="887413" indent="-549275" algn="just">
              <a:buSzPct val="45000"/>
              <a:buFont typeface="Wingdings" charset="2"/>
              <a:buChar char=""/>
              <a:tabLst>
                <a:tab pos="887413" algn="l"/>
                <a:tab pos="992188" algn="l"/>
                <a:tab pos="1441450" algn="l"/>
                <a:tab pos="1890713" algn="l"/>
                <a:tab pos="2339975" algn="l"/>
                <a:tab pos="2789238" algn="l"/>
                <a:tab pos="3238500" algn="l"/>
                <a:tab pos="3687763" algn="l"/>
                <a:tab pos="4137025" algn="l"/>
                <a:tab pos="4586288" algn="l"/>
                <a:tab pos="5035550" algn="l"/>
                <a:tab pos="5484813" algn="l"/>
                <a:tab pos="5934075" algn="l"/>
                <a:tab pos="6383338" algn="l"/>
                <a:tab pos="6832600" algn="l"/>
                <a:tab pos="7281863" algn="l"/>
                <a:tab pos="7731125" algn="l"/>
                <a:tab pos="8180388" algn="l"/>
                <a:tab pos="8629650" algn="l"/>
                <a:tab pos="9078913" algn="l"/>
                <a:tab pos="9528175" algn="l"/>
              </a:tabLst>
            </a:pPr>
            <a:r>
              <a:rPr lang="uk-UA" sz="2400" dirty="0"/>
              <a:t>тиждень укр. мови в ТВСВ (листопад);</a:t>
            </a:r>
          </a:p>
          <a:p>
            <a:pPr marL="887413" indent="-549275" algn="just">
              <a:buSzPct val="45000"/>
              <a:buFont typeface="Wingdings" charset="2"/>
              <a:buChar char=""/>
              <a:tabLst>
                <a:tab pos="887413" algn="l"/>
                <a:tab pos="992188" algn="l"/>
                <a:tab pos="1441450" algn="l"/>
                <a:tab pos="1890713" algn="l"/>
                <a:tab pos="2339975" algn="l"/>
                <a:tab pos="2789238" algn="l"/>
                <a:tab pos="3238500" algn="l"/>
                <a:tab pos="3687763" algn="l"/>
                <a:tab pos="4137025" algn="l"/>
                <a:tab pos="4586288" algn="l"/>
                <a:tab pos="5035550" algn="l"/>
                <a:tab pos="5484813" algn="l"/>
                <a:tab pos="5934075" algn="l"/>
                <a:tab pos="6383338" algn="l"/>
                <a:tab pos="6832600" algn="l"/>
                <a:tab pos="7281863" algn="l"/>
                <a:tab pos="7731125" algn="l"/>
                <a:tab pos="8180388" algn="l"/>
                <a:tab pos="8629650" algn="l"/>
                <a:tab pos="9078913" algn="l"/>
                <a:tab pos="9528175" algn="l"/>
              </a:tabLst>
            </a:pPr>
            <a:r>
              <a:rPr lang="uk-UA" sz="2400" dirty="0"/>
              <a:t>тиждень фізики, астрономії, математики, інформатики (листопад);</a:t>
            </a:r>
          </a:p>
          <a:p>
            <a:pPr marL="887413" indent="-549275" algn="just">
              <a:buSzPct val="45000"/>
              <a:buFont typeface="Wingdings" charset="2"/>
              <a:buChar char=""/>
              <a:tabLst>
                <a:tab pos="887413" algn="l"/>
                <a:tab pos="992188" algn="l"/>
                <a:tab pos="1441450" algn="l"/>
                <a:tab pos="1890713" algn="l"/>
                <a:tab pos="2339975" algn="l"/>
                <a:tab pos="2789238" algn="l"/>
                <a:tab pos="3238500" algn="l"/>
                <a:tab pos="3687763" algn="l"/>
                <a:tab pos="4137025" algn="l"/>
                <a:tab pos="4586288" algn="l"/>
                <a:tab pos="5035550" algn="l"/>
                <a:tab pos="5484813" algn="l"/>
                <a:tab pos="5934075" algn="l"/>
                <a:tab pos="6383338" algn="l"/>
                <a:tab pos="6832600" algn="l"/>
                <a:tab pos="7281863" algn="l"/>
                <a:tab pos="7731125" algn="l"/>
                <a:tab pos="8180388" algn="l"/>
                <a:tab pos="8629650" algn="l"/>
                <a:tab pos="9078913" algn="l"/>
                <a:tab pos="9528175" algn="l"/>
              </a:tabLst>
            </a:pPr>
            <a:r>
              <a:rPr lang="uk-UA" sz="2400" dirty="0"/>
              <a:t>тиждень Захисту Вітчизни (грудень);</a:t>
            </a:r>
          </a:p>
          <a:p>
            <a:pPr marL="887413" indent="-549275" algn="just">
              <a:buSzPct val="45000"/>
              <a:buFont typeface="Wingdings" charset="2"/>
              <a:buChar char=""/>
              <a:tabLst>
                <a:tab pos="887413" algn="l"/>
                <a:tab pos="992188" algn="l"/>
                <a:tab pos="1441450" algn="l"/>
                <a:tab pos="1890713" algn="l"/>
                <a:tab pos="2339975" algn="l"/>
                <a:tab pos="2789238" algn="l"/>
                <a:tab pos="3238500" algn="l"/>
                <a:tab pos="3687763" algn="l"/>
                <a:tab pos="4137025" algn="l"/>
                <a:tab pos="4586288" algn="l"/>
                <a:tab pos="5035550" algn="l"/>
                <a:tab pos="5484813" algn="l"/>
                <a:tab pos="5934075" algn="l"/>
                <a:tab pos="6383338" algn="l"/>
                <a:tab pos="6832600" algn="l"/>
                <a:tab pos="7281863" algn="l"/>
                <a:tab pos="7731125" algn="l"/>
                <a:tab pos="8180388" algn="l"/>
                <a:tab pos="8629650" algn="l"/>
                <a:tab pos="9078913" algn="l"/>
                <a:tab pos="9528175" algn="l"/>
              </a:tabLst>
            </a:pPr>
            <a:r>
              <a:rPr lang="uk-UA" sz="2400" dirty="0"/>
              <a:t>Всеукраїнський тиждень права (грудень);</a:t>
            </a:r>
          </a:p>
          <a:p>
            <a:pPr marL="887413" indent="-549275" algn="just">
              <a:buSzPct val="45000"/>
              <a:buFont typeface="Wingdings" charset="2"/>
              <a:buChar char=""/>
              <a:tabLst>
                <a:tab pos="887413" algn="l"/>
                <a:tab pos="992188" algn="l"/>
                <a:tab pos="1441450" algn="l"/>
                <a:tab pos="1890713" algn="l"/>
                <a:tab pos="2339975" algn="l"/>
                <a:tab pos="2789238" algn="l"/>
                <a:tab pos="3238500" algn="l"/>
                <a:tab pos="3687763" algn="l"/>
                <a:tab pos="4137025" algn="l"/>
                <a:tab pos="4586288" algn="l"/>
                <a:tab pos="5035550" algn="l"/>
                <a:tab pos="5484813" algn="l"/>
                <a:tab pos="5934075" algn="l"/>
                <a:tab pos="6383338" algn="l"/>
                <a:tab pos="6832600" algn="l"/>
                <a:tab pos="7281863" algn="l"/>
                <a:tab pos="7731125" algn="l"/>
                <a:tab pos="8180388" algn="l"/>
                <a:tab pos="8629650" algn="l"/>
                <a:tab pos="9078913" algn="l"/>
                <a:tab pos="9528175" algn="l"/>
              </a:tabLst>
            </a:pPr>
            <a:r>
              <a:rPr lang="uk-UA" sz="2400" dirty="0"/>
              <a:t>тиждень історії, громадянської освіти та географії (лютий);</a:t>
            </a:r>
          </a:p>
          <a:p>
            <a:pPr marL="887413" indent="-549275" algn="just">
              <a:buSzPct val="45000"/>
              <a:buFont typeface="Wingdings" charset="2"/>
              <a:buChar char=""/>
              <a:tabLst>
                <a:tab pos="887413" algn="l"/>
                <a:tab pos="992188" algn="l"/>
                <a:tab pos="1441450" algn="l"/>
                <a:tab pos="1890713" algn="l"/>
                <a:tab pos="2339975" algn="l"/>
                <a:tab pos="2789238" algn="l"/>
                <a:tab pos="3238500" algn="l"/>
                <a:tab pos="3687763" algn="l"/>
                <a:tab pos="4137025" algn="l"/>
                <a:tab pos="4586288" algn="l"/>
                <a:tab pos="5035550" algn="l"/>
                <a:tab pos="5484813" algn="l"/>
                <a:tab pos="5934075" algn="l"/>
                <a:tab pos="6383338" algn="l"/>
                <a:tab pos="6832600" algn="l"/>
                <a:tab pos="7281863" algn="l"/>
                <a:tab pos="7731125" algn="l"/>
                <a:tab pos="8180388" algn="l"/>
                <a:tab pos="8629650" algn="l"/>
                <a:tab pos="9078913" algn="l"/>
                <a:tab pos="9528175" algn="l"/>
              </a:tabLst>
            </a:pPr>
            <a:r>
              <a:rPr lang="uk-UA" sz="2400" dirty="0"/>
              <a:t>тиждень укр. мови  та іноземної мови, української та зарубіжної л-ру (березень).</a:t>
            </a:r>
          </a:p>
        </p:txBody>
      </p:sp>
      <p:sp>
        <p:nvSpPr>
          <p:cNvPr id="2" name="Номер слайда 1"/>
          <p:cNvSpPr>
            <a:spLocks noGrp="1"/>
          </p:cNvSpPr>
          <p:nvPr>
            <p:ph type="sldNum" idx="12"/>
          </p:nvPr>
        </p:nvSpPr>
        <p:spPr/>
        <p:txBody>
          <a:bodyPr/>
          <a:lstStyle/>
          <a:p>
            <a:fld id="{9F750AC5-1200-4328-84F1-BD6FD70D2808}" type="slidenum">
              <a:rPr lang="uk-UA" smtClean="0"/>
              <a:pPr/>
              <a:t>12</a:t>
            </a:fld>
            <a:endParaRPr lang="uk-UA"/>
          </a:p>
        </p:txBody>
      </p:sp>
      <p:pic>
        <p:nvPicPr>
          <p:cNvPr id="5" name="Picture 2" descr="Логотип"/>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47726" y="971525"/>
            <a:ext cx="1034059" cy="1034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503238" y="107950"/>
            <a:ext cx="9070975" cy="1649413"/>
          </a:xfrm>
          <a:ln/>
        </p:spPr>
        <p:txBody>
          <a:bodyPr tIns="32040"/>
          <a:lstStyle/>
          <a:p>
            <a:pPr indent="342900"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uk-UA" sz="2800" dirty="0"/>
              <a:t>Проведено  10 олімпіад та 2 конкурси із загальноосвітніх предметів, у яких взяли участь 160 учнів Центру: </a:t>
            </a:r>
          </a:p>
        </p:txBody>
      </p:sp>
      <p:sp>
        <p:nvSpPr>
          <p:cNvPr id="16386" name="Rectangle 2"/>
          <p:cNvSpPr>
            <a:spLocks noGrp="1" noChangeArrowheads="1"/>
          </p:cNvSpPr>
          <p:nvPr>
            <p:ph type="body" idx="1"/>
          </p:nvPr>
        </p:nvSpPr>
        <p:spPr>
          <a:xfrm>
            <a:off x="503238" y="1768475"/>
            <a:ext cx="9070975" cy="4384675"/>
          </a:xfrm>
          <a:ln/>
        </p:spPr>
        <p:txBody>
          <a:bodyPr/>
          <a:lstStyle/>
          <a:p>
            <a:pPr marL="887413" indent="-549275" algn="just">
              <a:buSzPct val="45000"/>
              <a:buFont typeface="Wingdings" charset="2"/>
              <a:buChar char=""/>
              <a:tabLst>
                <a:tab pos="887413" algn="l"/>
                <a:tab pos="992188" algn="l"/>
                <a:tab pos="1441450" algn="l"/>
                <a:tab pos="1890713" algn="l"/>
                <a:tab pos="2339975" algn="l"/>
                <a:tab pos="2789238" algn="l"/>
                <a:tab pos="3238500" algn="l"/>
                <a:tab pos="3687763" algn="l"/>
                <a:tab pos="4137025" algn="l"/>
                <a:tab pos="4586288" algn="l"/>
                <a:tab pos="5035550" algn="l"/>
                <a:tab pos="5484813" algn="l"/>
                <a:tab pos="5934075" algn="l"/>
                <a:tab pos="6383338" algn="l"/>
                <a:tab pos="6832600" algn="l"/>
                <a:tab pos="7281863" algn="l"/>
                <a:tab pos="7731125" algn="l"/>
                <a:tab pos="8180388" algn="l"/>
                <a:tab pos="8629650" algn="l"/>
                <a:tab pos="9078913" algn="l"/>
                <a:tab pos="9528175" algn="l"/>
              </a:tabLst>
            </a:pPr>
            <a:r>
              <a:rPr lang="uk-UA" sz="2400" dirty="0"/>
              <a:t>укр. мови  та українська  л-ру  - 7 учнів;</a:t>
            </a:r>
          </a:p>
          <a:p>
            <a:pPr marL="887413" indent="-549275" algn="just">
              <a:buSzPct val="45000"/>
              <a:buFont typeface="Wingdings" charset="2"/>
              <a:buChar char=""/>
              <a:tabLst>
                <a:tab pos="887413" algn="l"/>
                <a:tab pos="992188" algn="l"/>
                <a:tab pos="1441450" algn="l"/>
                <a:tab pos="1890713" algn="l"/>
                <a:tab pos="2339975" algn="l"/>
                <a:tab pos="2789238" algn="l"/>
                <a:tab pos="3238500" algn="l"/>
                <a:tab pos="3687763" algn="l"/>
                <a:tab pos="4137025" algn="l"/>
                <a:tab pos="4586288" algn="l"/>
                <a:tab pos="5035550" algn="l"/>
                <a:tab pos="5484813" algn="l"/>
                <a:tab pos="5934075" algn="l"/>
                <a:tab pos="6383338" algn="l"/>
                <a:tab pos="6832600" algn="l"/>
                <a:tab pos="7281863" algn="l"/>
                <a:tab pos="7731125" algn="l"/>
                <a:tab pos="8180388" algn="l"/>
                <a:tab pos="8629650" algn="l"/>
                <a:tab pos="9078913" algn="l"/>
                <a:tab pos="9528175" algn="l"/>
              </a:tabLst>
            </a:pPr>
            <a:r>
              <a:rPr lang="uk-UA" sz="2400" dirty="0"/>
              <a:t>громадянська освіта – 17 учнів;</a:t>
            </a:r>
          </a:p>
          <a:p>
            <a:pPr marL="887413" indent="-549275" algn="just">
              <a:buSzPct val="45000"/>
              <a:buFont typeface="Wingdings" charset="2"/>
              <a:buChar char=""/>
              <a:tabLst>
                <a:tab pos="887413" algn="l"/>
                <a:tab pos="992188" algn="l"/>
                <a:tab pos="1441450" algn="l"/>
                <a:tab pos="1890713" algn="l"/>
                <a:tab pos="2339975" algn="l"/>
                <a:tab pos="2789238" algn="l"/>
                <a:tab pos="3238500" algn="l"/>
                <a:tab pos="3687763" algn="l"/>
                <a:tab pos="4137025" algn="l"/>
                <a:tab pos="4586288" algn="l"/>
                <a:tab pos="5035550" algn="l"/>
                <a:tab pos="5484813" algn="l"/>
                <a:tab pos="5934075" algn="l"/>
                <a:tab pos="6383338" algn="l"/>
                <a:tab pos="6832600" algn="l"/>
                <a:tab pos="7281863" algn="l"/>
                <a:tab pos="7731125" algn="l"/>
                <a:tab pos="8180388" algn="l"/>
                <a:tab pos="8629650" algn="l"/>
                <a:tab pos="9078913" algn="l"/>
                <a:tab pos="9528175" algn="l"/>
              </a:tabLst>
            </a:pPr>
            <a:r>
              <a:rPr lang="uk-UA" sz="2400" dirty="0"/>
              <a:t>інформатика – 7 учнів;</a:t>
            </a:r>
          </a:p>
          <a:p>
            <a:pPr marL="887413" indent="-549275" algn="just">
              <a:buSzPct val="45000"/>
              <a:buFont typeface="Wingdings" charset="2"/>
              <a:buChar char=""/>
              <a:tabLst>
                <a:tab pos="887413" algn="l"/>
                <a:tab pos="992188" algn="l"/>
                <a:tab pos="1441450" algn="l"/>
                <a:tab pos="1890713" algn="l"/>
                <a:tab pos="2339975" algn="l"/>
                <a:tab pos="2789238" algn="l"/>
                <a:tab pos="3238500" algn="l"/>
                <a:tab pos="3687763" algn="l"/>
                <a:tab pos="4137025" algn="l"/>
                <a:tab pos="4586288" algn="l"/>
                <a:tab pos="5035550" algn="l"/>
                <a:tab pos="5484813" algn="l"/>
                <a:tab pos="5934075" algn="l"/>
                <a:tab pos="6383338" algn="l"/>
                <a:tab pos="6832600" algn="l"/>
                <a:tab pos="7281863" algn="l"/>
                <a:tab pos="7731125" algn="l"/>
                <a:tab pos="8180388" algn="l"/>
                <a:tab pos="8629650" algn="l"/>
                <a:tab pos="9078913" algn="l"/>
                <a:tab pos="9528175" algn="l"/>
              </a:tabLst>
            </a:pPr>
            <a:r>
              <a:rPr lang="uk-UA" sz="2400" dirty="0"/>
              <a:t>фізика, астрономія – 11 учнів;</a:t>
            </a:r>
          </a:p>
          <a:p>
            <a:pPr marL="887413" indent="-549275" algn="just">
              <a:buSzPct val="45000"/>
              <a:buFont typeface="Wingdings" charset="2"/>
              <a:buChar char=""/>
              <a:tabLst>
                <a:tab pos="887413" algn="l"/>
                <a:tab pos="992188" algn="l"/>
                <a:tab pos="1441450" algn="l"/>
                <a:tab pos="1890713" algn="l"/>
                <a:tab pos="2339975" algn="l"/>
                <a:tab pos="2789238" algn="l"/>
                <a:tab pos="3238500" algn="l"/>
                <a:tab pos="3687763" algn="l"/>
                <a:tab pos="4137025" algn="l"/>
                <a:tab pos="4586288" algn="l"/>
                <a:tab pos="5035550" algn="l"/>
                <a:tab pos="5484813" algn="l"/>
                <a:tab pos="5934075" algn="l"/>
                <a:tab pos="6383338" algn="l"/>
                <a:tab pos="6832600" algn="l"/>
                <a:tab pos="7281863" algn="l"/>
                <a:tab pos="7731125" algn="l"/>
                <a:tab pos="8180388" algn="l"/>
                <a:tab pos="8629650" algn="l"/>
                <a:tab pos="9078913" algn="l"/>
                <a:tab pos="9528175" algn="l"/>
              </a:tabLst>
            </a:pPr>
            <a:r>
              <a:rPr lang="uk-UA" sz="2400" dirty="0"/>
              <a:t>математика – 11 учнів;</a:t>
            </a:r>
          </a:p>
          <a:p>
            <a:pPr marL="887413" indent="-549275" algn="just">
              <a:buSzPct val="45000"/>
              <a:buFont typeface="Wingdings" charset="2"/>
              <a:buChar char=""/>
              <a:tabLst>
                <a:tab pos="887413" algn="l"/>
                <a:tab pos="992188" algn="l"/>
                <a:tab pos="1441450" algn="l"/>
                <a:tab pos="1890713" algn="l"/>
                <a:tab pos="2339975" algn="l"/>
                <a:tab pos="2789238" algn="l"/>
                <a:tab pos="3238500" algn="l"/>
                <a:tab pos="3687763" algn="l"/>
                <a:tab pos="4137025" algn="l"/>
                <a:tab pos="4586288" algn="l"/>
                <a:tab pos="5035550" algn="l"/>
                <a:tab pos="5484813" algn="l"/>
                <a:tab pos="5934075" algn="l"/>
                <a:tab pos="6383338" algn="l"/>
                <a:tab pos="6832600" algn="l"/>
                <a:tab pos="7281863" algn="l"/>
                <a:tab pos="7731125" algn="l"/>
                <a:tab pos="8180388" algn="l"/>
                <a:tab pos="8629650" algn="l"/>
                <a:tab pos="9078913" algn="l"/>
                <a:tab pos="9528175" algn="l"/>
              </a:tabLst>
            </a:pPr>
            <a:r>
              <a:rPr lang="uk-UA" sz="2400" dirty="0"/>
              <a:t>історія – 26 учні;</a:t>
            </a:r>
          </a:p>
          <a:p>
            <a:pPr marL="887413" indent="-549275" algn="just">
              <a:buSzPct val="45000"/>
              <a:buFont typeface="Wingdings" charset="2"/>
              <a:buChar char=""/>
              <a:tabLst>
                <a:tab pos="887413" algn="l"/>
                <a:tab pos="992188" algn="l"/>
                <a:tab pos="1441450" algn="l"/>
                <a:tab pos="1890713" algn="l"/>
                <a:tab pos="2339975" algn="l"/>
                <a:tab pos="2789238" algn="l"/>
                <a:tab pos="3238500" algn="l"/>
                <a:tab pos="3687763" algn="l"/>
                <a:tab pos="4137025" algn="l"/>
                <a:tab pos="4586288" algn="l"/>
                <a:tab pos="5035550" algn="l"/>
                <a:tab pos="5484813" algn="l"/>
                <a:tab pos="5934075" algn="l"/>
                <a:tab pos="6383338" algn="l"/>
                <a:tab pos="6832600" algn="l"/>
                <a:tab pos="7281863" algn="l"/>
                <a:tab pos="7731125" algn="l"/>
                <a:tab pos="8180388" algn="l"/>
                <a:tab pos="8629650" algn="l"/>
                <a:tab pos="9078913" algn="l"/>
                <a:tab pos="9528175" algn="l"/>
              </a:tabLst>
            </a:pPr>
            <a:r>
              <a:rPr lang="uk-UA" sz="2400" dirty="0"/>
              <a:t>географія – 8 учнів;</a:t>
            </a:r>
          </a:p>
          <a:p>
            <a:pPr marL="887413" indent="-549275" algn="just">
              <a:buSzPct val="45000"/>
              <a:buFont typeface="Wingdings" charset="2"/>
              <a:buChar char=""/>
              <a:tabLst>
                <a:tab pos="887413" algn="l"/>
                <a:tab pos="992188" algn="l"/>
                <a:tab pos="1441450" algn="l"/>
                <a:tab pos="1890713" algn="l"/>
                <a:tab pos="2339975" algn="l"/>
                <a:tab pos="2789238" algn="l"/>
                <a:tab pos="3238500" algn="l"/>
                <a:tab pos="3687763" algn="l"/>
                <a:tab pos="4137025" algn="l"/>
                <a:tab pos="4586288" algn="l"/>
                <a:tab pos="5035550" algn="l"/>
                <a:tab pos="5484813" algn="l"/>
                <a:tab pos="5934075" algn="l"/>
                <a:tab pos="6383338" algn="l"/>
                <a:tab pos="6832600" algn="l"/>
                <a:tab pos="7281863" algn="l"/>
                <a:tab pos="7731125" algn="l"/>
                <a:tab pos="8180388" algn="l"/>
                <a:tab pos="8629650" algn="l"/>
                <a:tab pos="9078913" algn="l"/>
                <a:tab pos="9528175" algn="l"/>
              </a:tabLst>
            </a:pPr>
            <a:r>
              <a:rPr lang="uk-UA" sz="2400" dirty="0"/>
              <a:t>біологія – 12 учнів;</a:t>
            </a:r>
          </a:p>
          <a:p>
            <a:pPr marL="887413" indent="-549275" algn="just">
              <a:buSzPct val="45000"/>
              <a:buFont typeface="Wingdings" charset="2"/>
              <a:buChar char=""/>
              <a:tabLst>
                <a:tab pos="887413" algn="l"/>
                <a:tab pos="992188" algn="l"/>
                <a:tab pos="1441450" algn="l"/>
                <a:tab pos="1890713" algn="l"/>
                <a:tab pos="2339975" algn="l"/>
                <a:tab pos="2789238" algn="l"/>
                <a:tab pos="3238500" algn="l"/>
                <a:tab pos="3687763" algn="l"/>
                <a:tab pos="4137025" algn="l"/>
                <a:tab pos="4586288" algn="l"/>
                <a:tab pos="5035550" algn="l"/>
                <a:tab pos="5484813" algn="l"/>
                <a:tab pos="5934075" algn="l"/>
                <a:tab pos="6383338" algn="l"/>
                <a:tab pos="6832600" algn="l"/>
                <a:tab pos="7281863" algn="l"/>
                <a:tab pos="7731125" algn="l"/>
                <a:tab pos="8180388" algn="l"/>
                <a:tab pos="8629650" algn="l"/>
                <a:tab pos="9078913" algn="l"/>
                <a:tab pos="9528175" algn="l"/>
              </a:tabLst>
            </a:pPr>
            <a:r>
              <a:rPr lang="uk-UA" sz="2400" dirty="0"/>
              <a:t>хімія – 12 учнів;</a:t>
            </a:r>
          </a:p>
          <a:p>
            <a:pPr marL="887413" indent="-549275" algn="just">
              <a:buSzPct val="45000"/>
              <a:buFont typeface="Wingdings" charset="2"/>
              <a:buChar char=""/>
              <a:tabLst>
                <a:tab pos="887413" algn="l"/>
                <a:tab pos="992188" algn="l"/>
                <a:tab pos="1441450" algn="l"/>
                <a:tab pos="1890713" algn="l"/>
                <a:tab pos="2339975" algn="l"/>
                <a:tab pos="2789238" algn="l"/>
                <a:tab pos="3238500" algn="l"/>
                <a:tab pos="3687763" algn="l"/>
                <a:tab pos="4137025" algn="l"/>
                <a:tab pos="4586288" algn="l"/>
                <a:tab pos="5035550" algn="l"/>
                <a:tab pos="5484813" algn="l"/>
                <a:tab pos="5934075" algn="l"/>
                <a:tab pos="6383338" algn="l"/>
                <a:tab pos="6832600" algn="l"/>
                <a:tab pos="7281863" algn="l"/>
                <a:tab pos="7731125" algn="l"/>
                <a:tab pos="8180388" algn="l"/>
                <a:tab pos="8629650" algn="l"/>
                <a:tab pos="9078913" algn="l"/>
                <a:tab pos="9528175" algn="l"/>
              </a:tabLst>
            </a:pPr>
            <a:r>
              <a:rPr lang="uk-UA" sz="2400" dirty="0"/>
              <a:t>іноземна мова – 11 учнів.</a:t>
            </a:r>
          </a:p>
        </p:txBody>
      </p:sp>
      <p:sp>
        <p:nvSpPr>
          <p:cNvPr id="2" name="Номер слайда 1"/>
          <p:cNvSpPr>
            <a:spLocks noGrp="1"/>
          </p:cNvSpPr>
          <p:nvPr>
            <p:ph type="sldNum" idx="12"/>
          </p:nvPr>
        </p:nvSpPr>
        <p:spPr/>
        <p:txBody>
          <a:bodyPr/>
          <a:lstStyle/>
          <a:p>
            <a:fld id="{9F750AC5-1200-4328-84F1-BD6FD70D2808}" type="slidenum">
              <a:rPr lang="uk-UA" smtClean="0"/>
              <a:pPr/>
              <a:t>13</a:t>
            </a:fld>
            <a:endParaRPr lang="uk-UA"/>
          </a:p>
        </p:txBody>
      </p:sp>
      <p:pic>
        <p:nvPicPr>
          <p:cNvPr id="5" name="Picture 2" descr="Логотип"/>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46566" y="1115541"/>
            <a:ext cx="1034059" cy="1034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xfrm>
            <a:off x="503238" y="301625"/>
            <a:ext cx="9070975" cy="1262063"/>
          </a:xfrm>
          <a:ln/>
        </p:spPr>
        <p:txBody>
          <a:bodyPr tIns="39240"/>
          <a:lstStyle/>
          <a:p>
            <a:pPr indent="342900"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uk-UA" dirty="0" smtClean="0"/>
              <a:t>Участь у  районних олімпіадах:</a:t>
            </a:r>
            <a:endParaRPr lang="uk-UA" dirty="0"/>
          </a:p>
        </p:txBody>
      </p:sp>
      <p:sp>
        <p:nvSpPr>
          <p:cNvPr id="17410" name="Rectangle 2"/>
          <p:cNvSpPr>
            <a:spLocks noGrp="1" noChangeArrowheads="1"/>
          </p:cNvSpPr>
          <p:nvPr>
            <p:ph type="body" idx="1"/>
          </p:nvPr>
        </p:nvSpPr>
        <p:spPr>
          <a:xfrm>
            <a:off x="503238" y="1768475"/>
            <a:ext cx="9070975" cy="4384675"/>
          </a:xfrm>
          <a:ln/>
        </p:spPr>
        <p:txBody>
          <a:bodyPr tIns="39240"/>
          <a:lstStyle/>
          <a:p>
            <a:pPr marL="887413" indent="-549275" algn="just">
              <a:buSzPct val="45000"/>
              <a:buFont typeface="Wingdings" charset="2"/>
              <a:buChar char=""/>
              <a:tabLst>
                <a:tab pos="887413" algn="l"/>
                <a:tab pos="992188" algn="l"/>
                <a:tab pos="1441450" algn="l"/>
                <a:tab pos="1890713" algn="l"/>
                <a:tab pos="2339975" algn="l"/>
                <a:tab pos="2789238" algn="l"/>
                <a:tab pos="3238500" algn="l"/>
                <a:tab pos="3687763" algn="l"/>
                <a:tab pos="4137025" algn="l"/>
                <a:tab pos="4586288" algn="l"/>
                <a:tab pos="5035550" algn="l"/>
                <a:tab pos="5484813" algn="l"/>
                <a:tab pos="5934075" algn="l"/>
                <a:tab pos="6383338" algn="l"/>
                <a:tab pos="6832600" algn="l"/>
                <a:tab pos="7281863" algn="l"/>
                <a:tab pos="7731125" algn="l"/>
                <a:tab pos="8180388" algn="l"/>
                <a:tab pos="8629650" algn="l"/>
                <a:tab pos="9078913" algn="l"/>
                <a:tab pos="9528175" algn="l"/>
              </a:tabLst>
            </a:pPr>
            <a:r>
              <a:rPr lang="uk-UA" sz="2800" dirty="0"/>
              <a:t>з математики  учениця групи 39 </a:t>
            </a:r>
            <a:r>
              <a:rPr lang="uk-UA" sz="2800" dirty="0" err="1"/>
              <a:t>кух.конд</a:t>
            </a:r>
            <a:r>
              <a:rPr lang="uk-UA" sz="2800" dirty="0"/>
              <a:t>. </a:t>
            </a:r>
            <a:r>
              <a:rPr lang="uk-UA" sz="2800" dirty="0" err="1"/>
              <a:t>Лемешко</a:t>
            </a:r>
            <a:r>
              <a:rPr lang="uk-UA" sz="2800" dirty="0"/>
              <a:t> Л.  зайняла 2 місце, підготувала ученицю викладач </a:t>
            </a:r>
            <a:r>
              <a:rPr lang="uk-UA" sz="2800" dirty="0" err="1"/>
              <a:t>Кражан</a:t>
            </a:r>
            <a:r>
              <a:rPr lang="uk-UA" sz="2800" dirty="0"/>
              <a:t> О.Д.</a:t>
            </a:r>
          </a:p>
          <a:p>
            <a:pPr marL="887413" indent="-549275" algn="just">
              <a:buSzPct val="45000"/>
              <a:buFont typeface="Wingdings" charset="2"/>
              <a:buChar char=""/>
              <a:tabLst>
                <a:tab pos="887413" algn="l"/>
                <a:tab pos="992188" algn="l"/>
                <a:tab pos="1441450" algn="l"/>
                <a:tab pos="1890713" algn="l"/>
                <a:tab pos="2339975" algn="l"/>
                <a:tab pos="2789238" algn="l"/>
                <a:tab pos="3238500" algn="l"/>
                <a:tab pos="3687763" algn="l"/>
                <a:tab pos="4137025" algn="l"/>
                <a:tab pos="4586288" algn="l"/>
                <a:tab pos="5035550" algn="l"/>
                <a:tab pos="5484813" algn="l"/>
                <a:tab pos="5934075" algn="l"/>
                <a:tab pos="6383338" algn="l"/>
                <a:tab pos="6832600" algn="l"/>
                <a:tab pos="7281863" algn="l"/>
                <a:tab pos="7731125" algn="l"/>
                <a:tab pos="8180388" algn="l"/>
                <a:tab pos="8629650" algn="l"/>
                <a:tab pos="9078913" algn="l"/>
                <a:tab pos="9528175" algn="l"/>
              </a:tabLst>
            </a:pPr>
            <a:r>
              <a:rPr lang="uk-UA" sz="2800" dirty="0"/>
              <a:t>з фізики учениця групи 39 </a:t>
            </a:r>
            <a:r>
              <a:rPr lang="uk-UA" sz="2800" dirty="0" err="1"/>
              <a:t>кух.конд</a:t>
            </a:r>
            <a:r>
              <a:rPr lang="uk-UA" sz="2800" dirty="0"/>
              <a:t>. </a:t>
            </a:r>
            <a:r>
              <a:rPr lang="uk-UA" sz="2800" dirty="0" err="1"/>
              <a:t>Лемешко</a:t>
            </a:r>
            <a:r>
              <a:rPr lang="uk-UA" sz="2800" dirty="0"/>
              <a:t> Л.  зайняла 4 місце, підготував ученицю викладач </a:t>
            </a:r>
            <a:r>
              <a:rPr lang="uk-UA" sz="2800" dirty="0" err="1"/>
              <a:t>Христенко</a:t>
            </a:r>
            <a:r>
              <a:rPr lang="uk-UA" sz="2800" dirty="0"/>
              <a:t> В.М.</a:t>
            </a:r>
          </a:p>
          <a:p>
            <a:pPr marL="887413" indent="-549275" algn="just">
              <a:buSzPct val="45000"/>
              <a:buFont typeface="Wingdings" charset="2"/>
              <a:buChar char=""/>
              <a:tabLst>
                <a:tab pos="887413" algn="l"/>
                <a:tab pos="992188" algn="l"/>
                <a:tab pos="1441450" algn="l"/>
                <a:tab pos="1890713" algn="l"/>
                <a:tab pos="2339975" algn="l"/>
                <a:tab pos="2789238" algn="l"/>
                <a:tab pos="3238500" algn="l"/>
                <a:tab pos="3687763" algn="l"/>
                <a:tab pos="4137025" algn="l"/>
                <a:tab pos="4586288" algn="l"/>
                <a:tab pos="5035550" algn="l"/>
                <a:tab pos="5484813" algn="l"/>
                <a:tab pos="5934075" algn="l"/>
                <a:tab pos="6383338" algn="l"/>
                <a:tab pos="6832600" algn="l"/>
                <a:tab pos="7281863" algn="l"/>
                <a:tab pos="7731125" algn="l"/>
                <a:tab pos="8180388" algn="l"/>
                <a:tab pos="8629650" algn="l"/>
                <a:tab pos="9078913" algn="l"/>
                <a:tab pos="9528175" algn="l"/>
              </a:tabLst>
            </a:pPr>
            <a:r>
              <a:rPr lang="uk-UA" sz="2800" dirty="0"/>
              <a:t>з географії учениця групи 37 </a:t>
            </a:r>
            <a:r>
              <a:rPr lang="uk-UA" sz="2800" dirty="0" err="1"/>
              <a:t>кух.оф</a:t>
            </a:r>
            <a:r>
              <a:rPr lang="uk-UA" sz="2800" dirty="0"/>
              <a:t>. </a:t>
            </a:r>
            <a:r>
              <a:rPr lang="uk-UA" sz="2800" dirty="0" err="1"/>
              <a:t>Гречіхіна</a:t>
            </a:r>
            <a:r>
              <a:rPr lang="uk-UA" sz="2800" dirty="0"/>
              <a:t> Я.  зайняла 6 місце, підготувала ученицю викладач Троян І.П.</a:t>
            </a:r>
          </a:p>
          <a:p>
            <a:pPr marL="887413" indent="-549275" algn="just">
              <a:buSzPct val="45000"/>
              <a:buFont typeface="Wingdings" charset="2"/>
              <a:buChar char=""/>
              <a:tabLst>
                <a:tab pos="887413" algn="l"/>
                <a:tab pos="992188" algn="l"/>
                <a:tab pos="1441450" algn="l"/>
                <a:tab pos="1890713" algn="l"/>
                <a:tab pos="2339975" algn="l"/>
                <a:tab pos="2789238" algn="l"/>
                <a:tab pos="3238500" algn="l"/>
                <a:tab pos="3687763" algn="l"/>
                <a:tab pos="4137025" algn="l"/>
                <a:tab pos="4586288" algn="l"/>
                <a:tab pos="5035550" algn="l"/>
                <a:tab pos="5484813" algn="l"/>
                <a:tab pos="5934075" algn="l"/>
                <a:tab pos="6383338" algn="l"/>
                <a:tab pos="6832600" algn="l"/>
                <a:tab pos="7281863" algn="l"/>
                <a:tab pos="7731125" algn="l"/>
                <a:tab pos="8180388" algn="l"/>
                <a:tab pos="8629650" algn="l"/>
                <a:tab pos="9078913" algn="l"/>
                <a:tab pos="9528175" algn="l"/>
              </a:tabLst>
            </a:pPr>
            <a:r>
              <a:rPr lang="uk-UA" sz="2800" dirty="0"/>
              <a:t>з історії учениця групи 37 </a:t>
            </a:r>
            <a:r>
              <a:rPr lang="uk-UA" sz="2800" dirty="0" err="1"/>
              <a:t>кух.оф</a:t>
            </a:r>
            <a:r>
              <a:rPr lang="uk-UA" sz="2800" dirty="0"/>
              <a:t>. </a:t>
            </a:r>
            <a:r>
              <a:rPr lang="uk-UA" sz="2800" dirty="0" err="1"/>
              <a:t>Гречіхіна</a:t>
            </a:r>
            <a:r>
              <a:rPr lang="uk-UA" sz="2800" dirty="0"/>
              <a:t> Я.  зайняла 8 місце, підготувала ученицю викладач Троян І.П.</a:t>
            </a:r>
          </a:p>
        </p:txBody>
      </p:sp>
      <p:sp>
        <p:nvSpPr>
          <p:cNvPr id="2" name="Номер слайда 1"/>
          <p:cNvSpPr>
            <a:spLocks noGrp="1"/>
          </p:cNvSpPr>
          <p:nvPr>
            <p:ph type="sldNum" idx="12"/>
          </p:nvPr>
        </p:nvSpPr>
        <p:spPr/>
        <p:txBody>
          <a:bodyPr/>
          <a:lstStyle/>
          <a:p>
            <a:fld id="{9F750AC5-1200-4328-84F1-BD6FD70D2808}" type="slidenum">
              <a:rPr lang="uk-UA" smtClean="0"/>
              <a:pPr/>
              <a:t>14</a:t>
            </a:fld>
            <a:endParaRPr lang="uk-UA"/>
          </a:p>
        </p:txBody>
      </p:sp>
      <p:pic>
        <p:nvPicPr>
          <p:cNvPr id="5" name="Picture 2" descr="Логотип"/>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46566" y="899517"/>
            <a:ext cx="1034059" cy="1034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503238" y="301625"/>
            <a:ext cx="9070975" cy="1262063"/>
          </a:xfrm>
          <a:ln/>
        </p:spPr>
        <p:txBody>
          <a:bodyPr tIns="39240"/>
          <a:lstStyle/>
          <a:p>
            <a:pPr marL="228600" algn="just">
              <a:buClrTx/>
              <a:buFontTx/>
              <a:buNone/>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pPr>
            <a:r>
              <a:rPr lang="uk-UA"/>
              <a:t>Участь у  2-х  районних конкурсах: </a:t>
            </a:r>
          </a:p>
        </p:txBody>
      </p:sp>
      <p:sp>
        <p:nvSpPr>
          <p:cNvPr id="18434" name="Rectangle 2"/>
          <p:cNvSpPr>
            <a:spLocks noGrp="1" noChangeArrowheads="1"/>
          </p:cNvSpPr>
          <p:nvPr>
            <p:ph type="body" idx="1"/>
          </p:nvPr>
        </p:nvSpPr>
        <p:spPr>
          <a:xfrm>
            <a:off x="503238" y="1768475"/>
            <a:ext cx="9070975" cy="4384675"/>
          </a:xfrm>
          <a:ln/>
        </p:spPr>
        <p:txBody>
          <a:bodyPr tIns="39240"/>
          <a:lstStyle/>
          <a:p>
            <a:pPr marL="887413" indent="-549275" algn="just">
              <a:buSzPct val="45000"/>
              <a:buFont typeface="Wingdings" charset="2"/>
              <a:buChar char=""/>
              <a:tabLst>
                <a:tab pos="887413" algn="l"/>
                <a:tab pos="992188" algn="l"/>
                <a:tab pos="1441450" algn="l"/>
                <a:tab pos="1890713" algn="l"/>
                <a:tab pos="2339975" algn="l"/>
                <a:tab pos="2789238" algn="l"/>
                <a:tab pos="3238500" algn="l"/>
                <a:tab pos="3687763" algn="l"/>
                <a:tab pos="4137025" algn="l"/>
                <a:tab pos="4586288" algn="l"/>
                <a:tab pos="5035550" algn="l"/>
                <a:tab pos="5484813" algn="l"/>
                <a:tab pos="5934075" algn="l"/>
                <a:tab pos="6383338" algn="l"/>
                <a:tab pos="6832600" algn="l"/>
                <a:tab pos="7281863" algn="l"/>
                <a:tab pos="7731125" algn="l"/>
                <a:tab pos="8180388" algn="l"/>
                <a:tab pos="8629650" algn="l"/>
                <a:tab pos="9078913" algn="l"/>
                <a:tab pos="9528175" algn="l"/>
              </a:tabLst>
            </a:pPr>
            <a:r>
              <a:rPr lang="uk-UA" dirty="0"/>
              <a:t>знавців української мови </a:t>
            </a:r>
            <a:r>
              <a:rPr lang="uk-UA" dirty="0" smtClean="0"/>
              <a:t>ім. П.</a:t>
            </a:r>
            <a:r>
              <a:rPr lang="uk-UA" dirty="0" err="1" smtClean="0"/>
              <a:t>Яцика</a:t>
            </a:r>
            <a:r>
              <a:rPr lang="uk-UA" dirty="0" smtClean="0"/>
              <a:t> </a:t>
            </a:r>
            <a:r>
              <a:rPr lang="uk-UA" dirty="0"/>
              <a:t>учениця групи 39 </a:t>
            </a:r>
            <a:r>
              <a:rPr lang="uk-UA" dirty="0" err="1"/>
              <a:t>кух.конд</a:t>
            </a:r>
            <a:r>
              <a:rPr lang="uk-UA" dirty="0"/>
              <a:t>. </a:t>
            </a:r>
            <a:r>
              <a:rPr lang="uk-UA" dirty="0" err="1"/>
              <a:t>Лемешко</a:t>
            </a:r>
            <a:r>
              <a:rPr lang="uk-UA" dirty="0"/>
              <a:t> </a:t>
            </a:r>
            <a:r>
              <a:rPr lang="uk-UA" dirty="0" smtClean="0"/>
              <a:t>                  Л</a:t>
            </a:r>
            <a:r>
              <a:rPr lang="uk-UA" dirty="0"/>
              <a:t>.  зайняла 3 місце, підготувала ученицю викладач Лопата А.Ю.</a:t>
            </a:r>
          </a:p>
          <a:p>
            <a:pPr marL="887413" indent="-549275" algn="just">
              <a:buSzPct val="45000"/>
              <a:buFont typeface="Wingdings" charset="2"/>
              <a:buChar char=""/>
              <a:tabLst>
                <a:tab pos="887413" algn="l"/>
                <a:tab pos="992188" algn="l"/>
                <a:tab pos="1441450" algn="l"/>
                <a:tab pos="1890713" algn="l"/>
                <a:tab pos="2339975" algn="l"/>
                <a:tab pos="2789238" algn="l"/>
                <a:tab pos="3238500" algn="l"/>
                <a:tab pos="3687763" algn="l"/>
                <a:tab pos="4137025" algn="l"/>
                <a:tab pos="4586288" algn="l"/>
                <a:tab pos="5035550" algn="l"/>
                <a:tab pos="5484813" algn="l"/>
                <a:tab pos="5934075" algn="l"/>
                <a:tab pos="6383338" algn="l"/>
                <a:tab pos="6832600" algn="l"/>
                <a:tab pos="7281863" algn="l"/>
                <a:tab pos="7731125" algn="l"/>
                <a:tab pos="8180388" algn="l"/>
                <a:tab pos="8629650" algn="l"/>
                <a:tab pos="9078913" algn="l"/>
                <a:tab pos="9528175" algn="l"/>
              </a:tabLst>
            </a:pPr>
            <a:r>
              <a:rPr lang="uk-UA" dirty="0"/>
              <a:t>мовно-літературному конкурсі ім</a:t>
            </a:r>
            <a:r>
              <a:rPr lang="uk-UA" dirty="0" smtClean="0"/>
              <a:t>.                      </a:t>
            </a:r>
            <a:r>
              <a:rPr lang="uk-UA" dirty="0"/>
              <a:t>Т. Шевченка учениця групи 39 </a:t>
            </a:r>
            <a:r>
              <a:rPr lang="uk-UA" dirty="0" err="1"/>
              <a:t>кух.конд</a:t>
            </a:r>
            <a:r>
              <a:rPr lang="uk-UA" dirty="0"/>
              <a:t>. </a:t>
            </a:r>
            <a:r>
              <a:rPr lang="uk-UA" dirty="0" err="1"/>
              <a:t>Лемешко</a:t>
            </a:r>
            <a:r>
              <a:rPr lang="uk-UA" dirty="0"/>
              <a:t> Л.  зайняла 5 місце, учениця групи 37 </a:t>
            </a:r>
            <a:r>
              <a:rPr lang="uk-UA" dirty="0" err="1"/>
              <a:t>кух.оф</a:t>
            </a:r>
            <a:r>
              <a:rPr lang="uk-UA" dirty="0"/>
              <a:t>. </a:t>
            </a:r>
            <a:r>
              <a:rPr lang="uk-UA" dirty="0" err="1"/>
              <a:t>Гречіхіна</a:t>
            </a:r>
            <a:r>
              <a:rPr lang="uk-UA" dirty="0"/>
              <a:t> Я.  </a:t>
            </a:r>
            <a:r>
              <a:rPr lang="uk-UA" dirty="0" smtClean="0"/>
              <a:t>Зайняла                   </a:t>
            </a:r>
            <a:r>
              <a:rPr lang="uk-UA" dirty="0"/>
              <a:t>7 місце.</a:t>
            </a:r>
          </a:p>
        </p:txBody>
      </p:sp>
      <p:sp>
        <p:nvSpPr>
          <p:cNvPr id="2" name="Номер слайда 1"/>
          <p:cNvSpPr>
            <a:spLocks noGrp="1"/>
          </p:cNvSpPr>
          <p:nvPr>
            <p:ph type="sldNum" idx="12"/>
          </p:nvPr>
        </p:nvSpPr>
        <p:spPr/>
        <p:txBody>
          <a:bodyPr/>
          <a:lstStyle/>
          <a:p>
            <a:fld id="{9F750AC5-1200-4328-84F1-BD6FD70D2808}" type="slidenum">
              <a:rPr lang="uk-UA" smtClean="0"/>
              <a:pPr/>
              <a:t>15</a:t>
            </a:fld>
            <a:endParaRPr lang="uk-UA"/>
          </a:p>
        </p:txBody>
      </p:sp>
      <p:pic>
        <p:nvPicPr>
          <p:cNvPr id="5" name="Picture 2" descr="Логотип"/>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70787" y="899517"/>
            <a:ext cx="1034059" cy="1034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503238" y="80963"/>
            <a:ext cx="9070975" cy="2222500"/>
          </a:xfrm>
          <a:ln/>
        </p:spPr>
        <p:txBody>
          <a:bodyPr tIns="35640"/>
          <a:lstStyle/>
          <a:p>
            <a:pPr indent="342900"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uk-UA" sz="4000"/>
              <a:t>Також викладачами спецпредметів проведено 2 олімпіади, в них взяли  участь 41 учень  Центру:</a:t>
            </a:r>
          </a:p>
        </p:txBody>
      </p:sp>
      <p:sp>
        <p:nvSpPr>
          <p:cNvPr id="19458" name="Rectangle 2"/>
          <p:cNvSpPr>
            <a:spLocks noGrp="1" noChangeArrowheads="1"/>
          </p:cNvSpPr>
          <p:nvPr>
            <p:ph type="body" idx="1"/>
          </p:nvPr>
        </p:nvSpPr>
        <p:spPr>
          <a:xfrm>
            <a:off x="576263" y="2600325"/>
            <a:ext cx="9070975" cy="4384675"/>
          </a:xfrm>
          <a:ln/>
        </p:spPr>
        <p:txBody>
          <a:bodyPr tIns="32040"/>
          <a:lstStyle/>
          <a:p>
            <a:pPr marL="1230313" indent="-850900" algn="just">
              <a:buSzPct val="45000"/>
              <a:buFont typeface="Wingdings" charset="2"/>
              <a:buChar char=""/>
              <a:tabLst>
                <a:tab pos="1230313"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 pos="9421813" algn="l"/>
                <a:tab pos="9871075" algn="l"/>
              </a:tabLst>
            </a:pPr>
            <a:r>
              <a:rPr lang="uk-UA" sz="3600"/>
              <a:t>з професії «Офіціант» - 19 учнів;</a:t>
            </a:r>
          </a:p>
          <a:p>
            <a:pPr marL="1230313" indent="-850900" algn="just">
              <a:buSzPct val="45000"/>
              <a:buFont typeface="Wingdings" charset="2"/>
              <a:buChar char=""/>
              <a:tabLst>
                <a:tab pos="1230313"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 pos="9421813" algn="l"/>
                <a:tab pos="9871075" algn="l"/>
              </a:tabLst>
            </a:pPr>
            <a:r>
              <a:rPr lang="uk-UA" sz="3600"/>
              <a:t>з ОП та БЖД – 10 учнів ТВСВ та 12 учнів у Центрі.</a:t>
            </a:r>
          </a:p>
        </p:txBody>
      </p:sp>
      <p:sp>
        <p:nvSpPr>
          <p:cNvPr id="2" name="Номер слайда 1"/>
          <p:cNvSpPr>
            <a:spLocks noGrp="1"/>
          </p:cNvSpPr>
          <p:nvPr>
            <p:ph type="sldNum" idx="12"/>
          </p:nvPr>
        </p:nvSpPr>
        <p:spPr/>
        <p:txBody>
          <a:bodyPr/>
          <a:lstStyle/>
          <a:p>
            <a:fld id="{9F750AC5-1200-4328-84F1-BD6FD70D2808}" type="slidenum">
              <a:rPr lang="uk-UA" smtClean="0"/>
              <a:pPr/>
              <a:t>16</a:t>
            </a:fld>
            <a:endParaRPr lang="uk-UA"/>
          </a:p>
        </p:txBody>
      </p:sp>
      <p:pic>
        <p:nvPicPr>
          <p:cNvPr id="5" name="Picture 2" descr="Логотип"/>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75939" y="1691605"/>
            <a:ext cx="1034059" cy="1034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a:xfrm>
            <a:off x="503238" y="165100"/>
            <a:ext cx="9070975" cy="1536700"/>
          </a:xfrm>
          <a:ln/>
        </p:spPr>
        <p:txBody>
          <a:bodyPr tIns="32040"/>
          <a:lstStyle/>
          <a:p>
            <a:pPr indent="342900"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uk-UA" sz="3200" dirty="0"/>
              <a:t>У </a:t>
            </a:r>
            <a:r>
              <a:rPr lang="uk-UA" sz="3200" dirty="0" smtClean="0"/>
              <a:t>закладі освіти проведено </a:t>
            </a:r>
            <a:r>
              <a:rPr lang="uk-UA" sz="3200" dirty="0"/>
              <a:t>2 конкурси фахової майстерності серед учнів  із професій: «Кухар», «Офіціант»</a:t>
            </a:r>
          </a:p>
        </p:txBody>
      </p:sp>
      <p:sp>
        <p:nvSpPr>
          <p:cNvPr id="20482" name="Rectangle 2"/>
          <p:cNvSpPr>
            <a:spLocks noGrp="1" noChangeArrowheads="1"/>
          </p:cNvSpPr>
          <p:nvPr>
            <p:ph type="body" idx="1"/>
          </p:nvPr>
        </p:nvSpPr>
        <p:spPr>
          <a:xfrm>
            <a:off x="503238" y="1768475"/>
            <a:ext cx="9070975" cy="4384675"/>
          </a:xfrm>
          <a:ln/>
        </p:spPr>
        <p:txBody>
          <a:bodyPr tIns="32040"/>
          <a:lstStyle/>
          <a:p>
            <a:pPr marL="887413" indent="-549275" algn="just">
              <a:buSzPct val="45000"/>
              <a:buFont typeface="Wingdings" charset="2"/>
              <a:buChar char=""/>
              <a:tabLst>
                <a:tab pos="887413" algn="l"/>
                <a:tab pos="992188" algn="l"/>
                <a:tab pos="1441450" algn="l"/>
                <a:tab pos="1890713" algn="l"/>
                <a:tab pos="2339975" algn="l"/>
                <a:tab pos="2789238" algn="l"/>
                <a:tab pos="3238500" algn="l"/>
                <a:tab pos="3687763" algn="l"/>
                <a:tab pos="4137025" algn="l"/>
                <a:tab pos="4586288" algn="l"/>
                <a:tab pos="5035550" algn="l"/>
                <a:tab pos="5484813" algn="l"/>
                <a:tab pos="5934075" algn="l"/>
                <a:tab pos="6383338" algn="l"/>
                <a:tab pos="6832600" algn="l"/>
                <a:tab pos="7281863" algn="l"/>
                <a:tab pos="7731125" algn="l"/>
                <a:tab pos="8180388" algn="l"/>
                <a:tab pos="8629650" algn="l"/>
                <a:tab pos="9078913" algn="l"/>
                <a:tab pos="9528175" algn="l"/>
              </a:tabLst>
            </a:pPr>
            <a:r>
              <a:rPr lang="uk-UA" sz="2800" dirty="0"/>
              <a:t>І місце з професії «Офіціант» зайняла учениця гр.33 </a:t>
            </a:r>
            <a:r>
              <a:rPr lang="uk-UA" sz="2800" dirty="0" err="1"/>
              <a:t>кух.оф</a:t>
            </a:r>
            <a:r>
              <a:rPr lang="uk-UA" sz="2800" dirty="0"/>
              <a:t> – Таран Ю. підготувала ученицю майстер в/н Лисенко Т.М.</a:t>
            </a:r>
          </a:p>
          <a:p>
            <a:pPr marL="887413" indent="-549275" algn="just">
              <a:buSzPct val="45000"/>
              <a:buFont typeface="Wingdings" charset="2"/>
              <a:buChar char=""/>
              <a:tabLst>
                <a:tab pos="887413" algn="l"/>
                <a:tab pos="992188" algn="l"/>
                <a:tab pos="1441450" algn="l"/>
                <a:tab pos="1890713" algn="l"/>
                <a:tab pos="2339975" algn="l"/>
                <a:tab pos="2789238" algn="l"/>
                <a:tab pos="3238500" algn="l"/>
                <a:tab pos="3687763" algn="l"/>
                <a:tab pos="4137025" algn="l"/>
                <a:tab pos="4586288" algn="l"/>
                <a:tab pos="5035550" algn="l"/>
                <a:tab pos="5484813" algn="l"/>
                <a:tab pos="5934075" algn="l"/>
                <a:tab pos="6383338" algn="l"/>
                <a:tab pos="6832600" algn="l"/>
                <a:tab pos="7281863" algn="l"/>
                <a:tab pos="7731125" algn="l"/>
                <a:tab pos="8180388" algn="l"/>
                <a:tab pos="8629650" algn="l"/>
                <a:tab pos="9078913" algn="l"/>
                <a:tab pos="9528175" algn="l"/>
              </a:tabLst>
            </a:pPr>
            <a:r>
              <a:rPr lang="uk-UA" sz="2800" dirty="0"/>
              <a:t>І місце з професії «Кухар» 3 розряд зайняла учениця гр.12 КК – </a:t>
            </a:r>
            <a:r>
              <a:rPr lang="uk-UA" sz="2800" dirty="0" err="1"/>
              <a:t>Темченко</a:t>
            </a:r>
            <a:r>
              <a:rPr lang="uk-UA" sz="2800" dirty="0"/>
              <a:t> Н. підготувала ученицю майстер в/н </a:t>
            </a:r>
            <a:r>
              <a:rPr lang="uk-UA" sz="2800" dirty="0" err="1"/>
              <a:t>Семченко</a:t>
            </a:r>
            <a:r>
              <a:rPr lang="uk-UA" sz="2800" dirty="0"/>
              <a:t> З.А.</a:t>
            </a:r>
          </a:p>
          <a:p>
            <a:pPr marL="887413" indent="-549275" algn="just">
              <a:buSzPct val="45000"/>
              <a:buFont typeface="Wingdings" charset="2"/>
              <a:buChar char=""/>
              <a:tabLst>
                <a:tab pos="887413" algn="l"/>
                <a:tab pos="992188" algn="l"/>
                <a:tab pos="1441450" algn="l"/>
                <a:tab pos="1890713" algn="l"/>
                <a:tab pos="2339975" algn="l"/>
                <a:tab pos="2789238" algn="l"/>
                <a:tab pos="3238500" algn="l"/>
                <a:tab pos="3687763" algn="l"/>
                <a:tab pos="4137025" algn="l"/>
                <a:tab pos="4586288" algn="l"/>
                <a:tab pos="5035550" algn="l"/>
                <a:tab pos="5484813" algn="l"/>
                <a:tab pos="5934075" algn="l"/>
                <a:tab pos="6383338" algn="l"/>
                <a:tab pos="6832600" algn="l"/>
                <a:tab pos="7281863" algn="l"/>
                <a:tab pos="7731125" algn="l"/>
                <a:tab pos="8180388" algn="l"/>
                <a:tab pos="8629650" algn="l"/>
                <a:tab pos="9078913" algn="l"/>
                <a:tab pos="9528175" algn="l"/>
              </a:tabLst>
            </a:pPr>
            <a:r>
              <a:rPr lang="uk-UA" sz="2800" dirty="0"/>
              <a:t>І місце з професії «Кухар» 4 розряд зайняла учениця гр.35 </a:t>
            </a:r>
            <a:r>
              <a:rPr lang="uk-UA" sz="2800" dirty="0" err="1"/>
              <a:t>кух.конд</a:t>
            </a:r>
            <a:r>
              <a:rPr lang="uk-UA" sz="2800" dirty="0"/>
              <a:t>. – Кондратенко А. підготувала ученицю майстер в/н </a:t>
            </a:r>
            <a:r>
              <a:rPr lang="uk-UA" sz="2800" dirty="0" err="1"/>
              <a:t>Федина</a:t>
            </a:r>
            <a:r>
              <a:rPr lang="uk-UA" sz="2800" dirty="0"/>
              <a:t> Т.Г.</a:t>
            </a:r>
          </a:p>
        </p:txBody>
      </p:sp>
      <p:sp>
        <p:nvSpPr>
          <p:cNvPr id="2" name="Номер слайда 1"/>
          <p:cNvSpPr>
            <a:spLocks noGrp="1"/>
          </p:cNvSpPr>
          <p:nvPr>
            <p:ph type="sldNum" idx="12"/>
          </p:nvPr>
        </p:nvSpPr>
        <p:spPr/>
        <p:txBody>
          <a:bodyPr/>
          <a:lstStyle/>
          <a:p>
            <a:fld id="{9F750AC5-1200-4328-84F1-BD6FD70D2808}" type="slidenum">
              <a:rPr lang="uk-UA" smtClean="0"/>
              <a:pPr/>
              <a:t>17</a:t>
            </a:fld>
            <a:endParaRPr lang="uk-UA"/>
          </a:p>
        </p:txBody>
      </p:sp>
      <p:pic>
        <p:nvPicPr>
          <p:cNvPr id="5" name="Picture 2" descr="Логотип"/>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61184" y="899517"/>
            <a:ext cx="1034059" cy="1034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a:xfrm>
            <a:off x="503238" y="301625"/>
            <a:ext cx="9070975" cy="1262063"/>
          </a:xfrm>
          <a:ln/>
        </p:spPr>
        <p:txBody>
          <a:bodyPr/>
          <a:lstStyle/>
          <a:p>
            <a:endParaRPr lang="ru-RU" dirty="0"/>
          </a:p>
        </p:txBody>
      </p:sp>
      <p:sp>
        <p:nvSpPr>
          <p:cNvPr id="21506" name="Rectangle 2"/>
          <p:cNvSpPr>
            <a:spLocks noGrp="1" noChangeArrowheads="1"/>
          </p:cNvSpPr>
          <p:nvPr>
            <p:ph type="body" idx="1"/>
          </p:nvPr>
        </p:nvSpPr>
        <p:spPr>
          <a:xfrm>
            <a:off x="503238" y="1768475"/>
            <a:ext cx="9070975" cy="4384675"/>
          </a:xfrm>
          <a:ln/>
        </p:spPr>
        <p:txBody>
          <a:bodyPr tIns="39240"/>
          <a:lstStyle/>
          <a:p>
            <a:pPr marL="430213" indent="-95250" algn="just">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uk-UA" dirty="0"/>
              <a:t>У </a:t>
            </a:r>
            <a:r>
              <a:rPr lang="uk-UA" dirty="0" smtClean="0"/>
              <a:t>обласному етапі Міжнародного конкурсу знавців </a:t>
            </a:r>
            <a:r>
              <a:rPr lang="uk-UA" dirty="0"/>
              <a:t>української мови </a:t>
            </a:r>
            <a:r>
              <a:rPr lang="uk-UA" dirty="0" err="1"/>
              <a:t>ім.П.Яцика</a:t>
            </a:r>
            <a:r>
              <a:rPr lang="uk-UA" dirty="0"/>
              <a:t> учениця групи 39 </a:t>
            </a:r>
            <a:r>
              <a:rPr lang="uk-UA" dirty="0" err="1"/>
              <a:t>кух.конд</a:t>
            </a:r>
            <a:r>
              <a:rPr lang="uk-UA" dirty="0"/>
              <a:t>. </a:t>
            </a:r>
            <a:r>
              <a:rPr lang="uk-UA" dirty="0" err="1"/>
              <a:t>Лемешко</a:t>
            </a:r>
            <a:r>
              <a:rPr lang="uk-UA" dirty="0"/>
              <a:t> Л.  зайняла </a:t>
            </a:r>
            <a:r>
              <a:rPr lang="uk-UA" dirty="0" smtClean="0"/>
              <a:t>          9 </a:t>
            </a:r>
            <a:r>
              <a:rPr lang="uk-UA" dirty="0"/>
              <a:t>місце, підготувала ученицю викладач Лопата А.Ю.</a:t>
            </a:r>
          </a:p>
          <a:p>
            <a:pPr marL="430213" indent="19050" algn="just">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uk-UA" dirty="0"/>
              <a:t>У обласному етапі Міжнародного мовно-літературного конкурсу ім. Т.Г.Шевченка учениця </a:t>
            </a:r>
            <a:r>
              <a:rPr lang="uk-UA" dirty="0" smtClean="0"/>
              <a:t>гр. 32 КК </a:t>
            </a:r>
            <a:r>
              <a:rPr lang="uk-UA" dirty="0" err="1" smtClean="0"/>
              <a:t>Уйбарі</a:t>
            </a:r>
            <a:r>
              <a:rPr lang="uk-UA" dirty="0" smtClean="0"/>
              <a:t> </a:t>
            </a:r>
            <a:r>
              <a:rPr lang="uk-UA" dirty="0"/>
              <a:t>М. зайняла 8 місце, підготувала викладач </a:t>
            </a:r>
            <a:r>
              <a:rPr lang="uk-UA" dirty="0" err="1"/>
              <a:t>Сухонос</a:t>
            </a:r>
            <a:r>
              <a:rPr lang="uk-UA" dirty="0"/>
              <a:t> Л.Я.</a:t>
            </a:r>
          </a:p>
        </p:txBody>
      </p:sp>
      <p:sp>
        <p:nvSpPr>
          <p:cNvPr id="2" name="Номер слайда 1"/>
          <p:cNvSpPr>
            <a:spLocks noGrp="1"/>
          </p:cNvSpPr>
          <p:nvPr>
            <p:ph type="sldNum" idx="12"/>
          </p:nvPr>
        </p:nvSpPr>
        <p:spPr/>
        <p:txBody>
          <a:bodyPr/>
          <a:lstStyle/>
          <a:p>
            <a:fld id="{9F750AC5-1200-4328-84F1-BD6FD70D2808}" type="slidenum">
              <a:rPr lang="uk-UA" smtClean="0"/>
              <a:pPr/>
              <a:t>18</a:t>
            </a:fld>
            <a:endParaRPr lang="uk-UA"/>
          </a:p>
        </p:txBody>
      </p:sp>
      <p:pic>
        <p:nvPicPr>
          <p:cNvPr id="5" name="Picture 2" descr="Логотип"/>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84728" y="755501"/>
            <a:ext cx="1034059" cy="1034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a:xfrm>
            <a:off x="503238" y="301625"/>
            <a:ext cx="9070975" cy="1262063"/>
          </a:xfrm>
          <a:ln/>
        </p:spPr>
        <p:txBody>
          <a:bodyPr/>
          <a:lstStyle/>
          <a:p>
            <a:endParaRPr lang="ru-RU"/>
          </a:p>
        </p:txBody>
      </p:sp>
      <p:sp>
        <p:nvSpPr>
          <p:cNvPr id="22530" name="Rectangle 2"/>
          <p:cNvSpPr>
            <a:spLocks noGrp="1" noChangeArrowheads="1"/>
          </p:cNvSpPr>
          <p:nvPr>
            <p:ph type="body" idx="1"/>
          </p:nvPr>
        </p:nvSpPr>
        <p:spPr>
          <a:xfrm>
            <a:off x="503238" y="1768475"/>
            <a:ext cx="9070975" cy="4384675"/>
          </a:xfrm>
          <a:ln/>
        </p:spPr>
        <p:txBody>
          <a:bodyPr tIns="39240"/>
          <a:lstStyle/>
          <a:p>
            <a:pPr marL="430213" indent="19050" algn="just">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uk-UA" dirty="0"/>
              <a:t>У обласному конкурсі Малої академії наук України  «Фізика в житті людини»  учениця групи 39 </a:t>
            </a:r>
            <a:r>
              <a:rPr lang="uk-UA" dirty="0" err="1"/>
              <a:t>кух.конд</a:t>
            </a:r>
            <a:r>
              <a:rPr lang="uk-UA" dirty="0"/>
              <a:t>. </a:t>
            </a:r>
            <a:r>
              <a:rPr lang="uk-UA" dirty="0" err="1"/>
              <a:t>Лемешко</a:t>
            </a:r>
            <a:r>
              <a:rPr lang="uk-UA" dirty="0"/>
              <a:t> Л. отримала диплом учасника. Підготував викладач </a:t>
            </a:r>
            <a:r>
              <a:rPr lang="uk-UA" dirty="0" err="1"/>
              <a:t>Христенко</a:t>
            </a:r>
            <a:r>
              <a:rPr lang="uk-UA" dirty="0"/>
              <a:t> В.М.</a:t>
            </a:r>
          </a:p>
          <a:p>
            <a:pPr marL="430213" indent="19050" algn="just">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uk-UA" dirty="0"/>
              <a:t>У обласному конкурсі Малої академії наук України  з астрономії «Перлини зоряного неба»  учениця групи 39 </a:t>
            </a:r>
            <a:r>
              <a:rPr lang="uk-UA" dirty="0" err="1"/>
              <a:t>кух.конд</a:t>
            </a:r>
            <a:r>
              <a:rPr lang="uk-UA" dirty="0"/>
              <a:t>. </a:t>
            </a:r>
            <a:r>
              <a:rPr lang="uk-UA" dirty="0" smtClean="0"/>
              <a:t>                       </a:t>
            </a:r>
            <a:r>
              <a:rPr lang="uk-UA" dirty="0" err="1" smtClean="0"/>
              <a:t>Лемешко</a:t>
            </a:r>
            <a:r>
              <a:rPr lang="uk-UA" dirty="0" smtClean="0"/>
              <a:t> </a:t>
            </a:r>
            <a:r>
              <a:rPr lang="uk-UA" dirty="0"/>
              <a:t>Л. стала учасником. Підготував викладач </a:t>
            </a:r>
            <a:r>
              <a:rPr lang="uk-UA" dirty="0" err="1"/>
              <a:t>Христенко</a:t>
            </a:r>
            <a:r>
              <a:rPr lang="uk-UA" dirty="0"/>
              <a:t> В.М.</a:t>
            </a:r>
          </a:p>
        </p:txBody>
      </p:sp>
      <p:sp>
        <p:nvSpPr>
          <p:cNvPr id="2" name="Номер слайда 1"/>
          <p:cNvSpPr>
            <a:spLocks noGrp="1"/>
          </p:cNvSpPr>
          <p:nvPr>
            <p:ph type="sldNum" idx="12"/>
          </p:nvPr>
        </p:nvSpPr>
        <p:spPr/>
        <p:txBody>
          <a:bodyPr/>
          <a:lstStyle/>
          <a:p>
            <a:fld id="{9F750AC5-1200-4328-84F1-BD6FD70D2808}" type="slidenum">
              <a:rPr lang="uk-UA" smtClean="0"/>
              <a:pPr/>
              <a:t>19</a:t>
            </a:fld>
            <a:endParaRPr lang="uk-UA"/>
          </a:p>
        </p:txBody>
      </p:sp>
      <p:pic>
        <p:nvPicPr>
          <p:cNvPr id="5" name="Picture 2" descr="Логотип"/>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84728" y="755501"/>
            <a:ext cx="1034059" cy="1034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503238" y="301625"/>
            <a:ext cx="9070975" cy="1262063"/>
          </a:xfrm>
          <a:ln/>
        </p:spPr>
        <p:txBody>
          <a:bodyPr/>
          <a:lstStyle/>
          <a:p>
            <a:endParaRPr lang="ru-RU"/>
          </a:p>
        </p:txBody>
      </p:sp>
      <p:sp>
        <p:nvSpPr>
          <p:cNvPr id="7170" name="Rectangle 2"/>
          <p:cNvSpPr>
            <a:spLocks noGrp="1" noChangeArrowheads="1"/>
          </p:cNvSpPr>
          <p:nvPr>
            <p:ph type="body" idx="1"/>
          </p:nvPr>
        </p:nvSpPr>
        <p:spPr>
          <a:xfrm>
            <a:off x="503238" y="1768475"/>
            <a:ext cx="9070975" cy="4384675"/>
          </a:xfrm>
          <a:ln/>
        </p:spPr>
        <p:txBody>
          <a:bodyPr tIns="21240"/>
          <a:lstStyle/>
          <a:p>
            <a:pPr marL="0" indent="0" algn="jus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uk-UA" sz="2400" dirty="0"/>
              <a:t>На виконання наказу Міністерства освіти і науки України від 29.12.2017 року №1722 «Про реорганізацію закладів професійної освіти Полтавської області», 02 вересня 2019 року припинено ПТУ №53 с. </a:t>
            </a:r>
            <a:r>
              <a:rPr lang="uk-UA" sz="2400" dirty="0" err="1"/>
              <a:t>Войниха</a:t>
            </a:r>
            <a:r>
              <a:rPr lang="uk-UA" sz="2400" dirty="0"/>
              <a:t> Лубенського району Полтавської області шляхом приєднання до Міжрегіонального центру професійної перепідготовки звільнених у запас військовослужбовців м. Хорол Полтавської області  створено на його базі Територіальне відокремлене спеціалізоване відділення (Полтавська область, Лубенський район, с. </a:t>
            </a:r>
            <a:r>
              <a:rPr lang="uk-UA" sz="2400" dirty="0" err="1"/>
              <a:t>Войниха</a:t>
            </a:r>
            <a:r>
              <a:rPr lang="uk-UA" sz="2400" dirty="0"/>
              <a:t>, </a:t>
            </a:r>
            <a:r>
              <a:rPr lang="uk-UA" sz="2400" dirty="0" smtClean="0"/>
              <a:t>вул. Молодіжна</a:t>
            </a:r>
            <a:r>
              <a:rPr lang="uk-UA" sz="2400" dirty="0"/>
              <a:t>, 9). </a:t>
            </a:r>
          </a:p>
        </p:txBody>
      </p:sp>
      <p:sp>
        <p:nvSpPr>
          <p:cNvPr id="2" name="Номер слайда 1"/>
          <p:cNvSpPr>
            <a:spLocks noGrp="1"/>
          </p:cNvSpPr>
          <p:nvPr>
            <p:ph type="sldNum" idx="12"/>
          </p:nvPr>
        </p:nvSpPr>
        <p:spPr/>
        <p:txBody>
          <a:bodyPr/>
          <a:lstStyle/>
          <a:p>
            <a:fld id="{9BD7D438-7DF9-4F30-BA52-4C52A25C7B71}" type="slidenum">
              <a:rPr lang="uk-UA" smtClean="0"/>
              <a:pPr/>
              <a:t>2</a:t>
            </a:fld>
            <a:endParaRPr lang="uk-UA"/>
          </a:p>
        </p:txBody>
      </p:sp>
      <p:pic>
        <p:nvPicPr>
          <p:cNvPr id="6" name="Picture 2" descr="Логотип"/>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9551" y="4727327"/>
            <a:ext cx="2832348" cy="2832348"/>
          </a:xfrm>
          <a:prstGeom prst="rect">
            <a:avLst/>
          </a:prstGeom>
          <a:noFill/>
          <a:ln>
            <a:noFill/>
          </a:ln>
          <a:effectLst>
            <a:softEdge rad="317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a:xfrm>
            <a:off x="503238" y="301625"/>
            <a:ext cx="9070975" cy="1262063"/>
          </a:xfrm>
          <a:ln/>
        </p:spPr>
        <p:txBody>
          <a:bodyPr/>
          <a:lstStyle/>
          <a:p>
            <a:endParaRPr lang="ru-RU" dirty="0"/>
          </a:p>
        </p:txBody>
      </p:sp>
      <p:sp>
        <p:nvSpPr>
          <p:cNvPr id="23554" name="Rectangle 2"/>
          <p:cNvSpPr>
            <a:spLocks noGrp="1" noChangeArrowheads="1"/>
          </p:cNvSpPr>
          <p:nvPr>
            <p:ph type="body" idx="1"/>
          </p:nvPr>
        </p:nvSpPr>
        <p:spPr>
          <a:xfrm>
            <a:off x="503238" y="1768475"/>
            <a:ext cx="9070975" cy="4384675"/>
          </a:xfrm>
          <a:ln/>
        </p:spPr>
        <p:txBody>
          <a:bodyPr tIns="39240"/>
          <a:lstStyle/>
          <a:p>
            <a:pPr marL="430213" indent="19050" algn="just">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uk-UA" dirty="0"/>
              <a:t>У  Міжнародному конкурсі з інформатики та комп’ютерної вправності «Бобер» взяли участь 10 учнів . Результати: 1 учень – відмінний результат, 8-добрий. Підготувала викладач  </a:t>
            </a:r>
            <a:r>
              <a:rPr lang="uk-UA" dirty="0" err="1"/>
              <a:t>Кражан</a:t>
            </a:r>
            <a:r>
              <a:rPr lang="uk-UA" dirty="0"/>
              <a:t>  О.Д.</a:t>
            </a:r>
          </a:p>
          <a:p>
            <a:pPr marL="430213" indent="19050" algn="just">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uk-UA" dirty="0"/>
              <a:t>У Міжнародному конкурсі з математики  «Кенгуру» взяли участь  10 учнів.  Зараховано відповіді 9 учнів.  Підготували викладачі </a:t>
            </a:r>
            <a:r>
              <a:rPr lang="uk-UA" dirty="0" err="1"/>
              <a:t>Кражан</a:t>
            </a:r>
            <a:r>
              <a:rPr lang="uk-UA" dirty="0"/>
              <a:t> О.Д., </a:t>
            </a:r>
            <a:r>
              <a:rPr lang="uk-UA" dirty="0" err="1"/>
              <a:t>Христенко</a:t>
            </a:r>
            <a:r>
              <a:rPr lang="uk-UA" dirty="0"/>
              <a:t> В.М.</a:t>
            </a:r>
          </a:p>
        </p:txBody>
      </p:sp>
      <p:sp>
        <p:nvSpPr>
          <p:cNvPr id="2" name="Номер слайда 1"/>
          <p:cNvSpPr>
            <a:spLocks noGrp="1"/>
          </p:cNvSpPr>
          <p:nvPr>
            <p:ph type="sldNum" idx="12"/>
          </p:nvPr>
        </p:nvSpPr>
        <p:spPr/>
        <p:txBody>
          <a:bodyPr/>
          <a:lstStyle/>
          <a:p>
            <a:fld id="{9F750AC5-1200-4328-84F1-BD6FD70D2808}" type="slidenum">
              <a:rPr lang="uk-UA" smtClean="0"/>
              <a:pPr/>
              <a:t>20</a:t>
            </a:fld>
            <a:endParaRPr lang="uk-UA"/>
          </a:p>
        </p:txBody>
      </p:sp>
      <p:pic>
        <p:nvPicPr>
          <p:cNvPr id="5" name="Picture 2" descr="Логотип"/>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12720" y="899517"/>
            <a:ext cx="1034059" cy="1034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xfrm>
            <a:off x="503238" y="301625"/>
            <a:ext cx="9070975" cy="1262063"/>
          </a:xfrm>
          <a:ln/>
        </p:spPr>
        <p:txBody>
          <a:bodyPr/>
          <a:lstStyle/>
          <a:p>
            <a:endParaRPr lang="ru-RU"/>
          </a:p>
        </p:txBody>
      </p:sp>
      <p:sp>
        <p:nvSpPr>
          <p:cNvPr id="24578" name="Rectangle 2"/>
          <p:cNvSpPr>
            <a:spLocks noGrp="1" noChangeArrowheads="1"/>
          </p:cNvSpPr>
          <p:nvPr>
            <p:ph type="body" idx="1"/>
          </p:nvPr>
        </p:nvSpPr>
        <p:spPr>
          <a:xfrm>
            <a:off x="503238" y="1768475"/>
            <a:ext cx="9070975" cy="4384675"/>
          </a:xfrm>
          <a:ln/>
        </p:spPr>
        <p:txBody>
          <a:bodyPr tIns="35640"/>
          <a:lstStyle/>
          <a:p>
            <a:pPr marL="0" indent="342900" algn="jus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uk-UA" dirty="0"/>
              <a:t>У змаганнях з вогневої підготовки, присвячених Дню Збройних сил України серед  військово-патріотичних клубів закладів </a:t>
            </a:r>
            <a:r>
              <a:rPr lang="uk-UA" dirty="0" smtClean="0"/>
              <a:t>освіти, </a:t>
            </a:r>
            <a:r>
              <a:rPr lang="uk-UA" dirty="0"/>
              <a:t>команда Центру зайняла:</a:t>
            </a:r>
          </a:p>
          <a:p>
            <a:pPr marL="0" indent="342900" algn="just">
              <a:buClrTx/>
              <a:buFont typeface="Arial"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uk-UA" dirty="0"/>
              <a:t>ІІІ місце з розбирання та складання пістолета Макарова;</a:t>
            </a:r>
          </a:p>
          <a:p>
            <a:pPr marL="0" indent="342900" algn="just">
              <a:buClrTx/>
              <a:buFont typeface="Arial"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uk-UA" dirty="0"/>
              <a:t>ІІІ місце зі стрільби з пневматичної гвинтівки;</a:t>
            </a:r>
          </a:p>
          <a:p>
            <a:pPr marL="0" indent="342900" algn="just">
              <a:buClrTx/>
              <a:buFont typeface="Arial"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uk-UA" dirty="0"/>
              <a:t>ІІ місце в споряджені магазину АК.</a:t>
            </a:r>
          </a:p>
          <a:p>
            <a:pPr marL="0" indent="342900" algn="jus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uk-UA" dirty="0"/>
              <a:t>Підготував учнів керівник фізичного виховання </a:t>
            </a:r>
            <a:r>
              <a:rPr lang="uk-UA" dirty="0" err="1"/>
              <a:t>Котенко</a:t>
            </a:r>
            <a:r>
              <a:rPr lang="uk-UA" dirty="0"/>
              <a:t> А.О.</a:t>
            </a:r>
          </a:p>
        </p:txBody>
      </p:sp>
      <p:sp>
        <p:nvSpPr>
          <p:cNvPr id="2" name="Номер слайда 1"/>
          <p:cNvSpPr>
            <a:spLocks noGrp="1"/>
          </p:cNvSpPr>
          <p:nvPr>
            <p:ph type="sldNum" idx="12"/>
          </p:nvPr>
        </p:nvSpPr>
        <p:spPr/>
        <p:txBody>
          <a:bodyPr/>
          <a:lstStyle/>
          <a:p>
            <a:fld id="{9F750AC5-1200-4328-84F1-BD6FD70D2808}" type="slidenum">
              <a:rPr lang="uk-UA" smtClean="0"/>
              <a:pPr/>
              <a:t>21</a:t>
            </a:fld>
            <a:endParaRPr lang="uk-UA"/>
          </a:p>
        </p:txBody>
      </p:sp>
      <p:pic>
        <p:nvPicPr>
          <p:cNvPr id="5" name="Picture 2" descr="Логотип"/>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56736" y="827509"/>
            <a:ext cx="1034059" cy="1034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xfrm>
            <a:off x="503238" y="301625"/>
            <a:ext cx="9070975" cy="1262063"/>
          </a:xfrm>
          <a:ln/>
        </p:spPr>
        <p:txBody>
          <a:bodyPr/>
          <a:lstStyle/>
          <a:p>
            <a:endParaRPr lang="ru-RU"/>
          </a:p>
        </p:txBody>
      </p:sp>
      <p:sp>
        <p:nvSpPr>
          <p:cNvPr id="25602" name="Rectangle 2"/>
          <p:cNvSpPr>
            <a:spLocks noGrp="1" noChangeArrowheads="1"/>
          </p:cNvSpPr>
          <p:nvPr>
            <p:ph type="body" idx="1"/>
          </p:nvPr>
        </p:nvSpPr>
        <p:spPr>
          <a:xfrm>
            <a:off x="503238" y="1768475"/>
            <a:ext cx="9070975" cy="4384675"/>
          </a:xfrm>
          <a:ln/>
        </p:spPr>
        <p:txBody>
          <a:bodyPr tIns="39240"/>
          <a:lstStyle/>
          <a:p>
            <a:pPr marL="0" indent="0" algn="jus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uk-UA" dirty="0"/>
              <a:t>У військово-спортивній грі, присвяченій Дню вшанування учасників бойових дій на території інших держав та 31-річниці виведення військ з республіки </a:t>
            </a:r>
            <a:r>
              <a:rPr lang="uk-UA" dirty="0" smtClean="0"/>
              <a:t>Афганістан, </a:t>
            </a:r>
            <a:r>
              <a:rPr lang="uk-UA" dirty="0"/>
              <a:t>команда Центру зайняла:</a:t>
            </a:r>
          </a:p>
          <a:p>
            <a:pPr marL="0" indent="342900" algn="just">
              <a:buClrTx/>
              <a:buFont typeface="Arial"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uk-UA" sz="2000" dirty="0"/>
              <a:t>ІІІ місце з фізичної підготовки;</a:t>
            </a:r>
          </a:p>
          <a:p>
            <a:pPr marL="0" indent="342900" algn="just">
              <a:buClrTx/>
              <a:buFont typeface="Arial"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uk-UA" sz="2000" dirty="0"/>
              <a:t>ІІІ місце зі стрільби з пневматичної гвинтівки;</a:t>
            </a:r>
          </a:p>
          <a:p>
            <a:pPr marL="0" indent="342900" algn="just">
              <a:buClrTx/>
              <a:buFont typeface="Arial"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uk-UA" sz="2000" dirty="0"/>
              <a:t>ІІ місце з розбирання та складання АКМ;</a:t>
            </a:r>
          </a:p>
          <a:p>
            <a:pPr marL="0" indent="342900" algn="just">
              <a:buClrTx/>
              <a:buFont typeface="Arial"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uk-UA" sz="2000" dirty="0"/>
              <a:t>І місце з розбирання та складання пістолета Макарова</a:t>
            </a:r>
            <a:r>
              <a:rPr lang="uk-UA" dirty="0"/>
              <a:t>;</a:t>
            </a:r>
          </a:p>
          <a:p>
            <a:pPr marL="0" indent="0" algn="jus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uk-UA" dirty="0" smtClean="0"/>
              <a:t>  </a:t>
            </a:r>
            <a:r>
              <a:rPr lang="uk-UA" dirty="0"/>
              <a:t>Підготував учнів: керівник фізичного виховання </a:t>
            </a:r>
            <a:r>
              <a:rPr lang="uk-UA" dirty="0" err="1"/>
              <a:t>Котенко</a:t>
            </a:r>
            <a:r>
              <a:rPr lang="uk-UA" dirty="0"/>
              <a:t> А.О.</a:t>
            </a:r>
          </a:p>
        </p:txBody>
      </p:sp>
      <p:sp>
        <p:nvSpPr>
          <p:cNvPr id="2" name="Номер слайда 1"/>
          <p:cNvSpPr>
            <a:spLocks noGrp="1"/>
          </p:cNvSpPr>
          <p:nvPr>
            <p:ph type="sldNum" idx="12"/>
          </p:nvPr>
        </p:nvSpPr>
        <p:spPr/>
        <p:txBody>
          <a:bodyPr/>
          <a:lstStyle/>
          <a:p>
            <a:fld id="{9F750AC5-1200-4328-84F1-BD6FD70D2808}" type="slidenum">
              <a:rPr lang="uk-UA" smtClean="0"/>
              <a:pPr/>
              <a:t>22</a:t>
            </a:fld>
            <a:endParaRPr lang="uk-UA"/>
          </a:p>
        </p:txBody>
      </p:sp>
      <p:pic>
        <p:nvPicPr>
          <p:cNvPr id="5" name="Picture 2" descr="Логотип"/>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56736" y="755501"/>
            <a:ext cx="1034059" cy="1034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a:xfrm>
            <a:off x="503238" y="301625"/>
            <a:ext cx="9070975" cy="1262063"/>
          </a:xfrm>
          <a:ln/>
        </p:spPr>
        <p:txBody>
          <a:bodyPr/>
          <a:lstStyle/>
          <a:p>
            <a:endParaRPr lang="ru-RU"/>
          </a:p>
        </p:txBody>
      </p:sp>
      <p:sp>
        <p:nvSpPr>
          <p:cNvPr id="26626" name="Rectangle 2"/>
          <p:cNvSpPr>
            <a:spLocks noGrp="1" noChangeArrowheads="1"/>
          </p:cNvSpPr>
          <p:nvPr>
            <p:ph type="body" idx="1"/>
          </p:nvPr>
        </p:nvSpPr>
        <p:spPr>
          <a:xfrm>
            <a:off x="503238" y="1768475"/>
            <a:ext cx="9070975" cy="4384675"/>
          </a:xfrm>
          <a:ln/>
        </p:spPr>
        <p:txBody>
          <a:bodyPr tIns="39240"/>
          <a:lstStyle/>
          <a:p>
            <a:pPr marL="0" indent="0" algn="just">
              <a:buClrTx/>
              <a:buFontTx/>
              <a:buNone/>
              <a:tabLst>
                <a:tab pos="0" algn="l"/>
                <a:tab pos="1778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 pos="10780713" algn="l"/>
              </a:tabLst>
            </a:pPr>
            <a:r>
              <a:rPr lang="uk-UA" dirty="0"/>
              <a:t>У Всеукраїнському онлайн-конкурсі «Відун» команда </a:t>
            </a:r>
            <a:r>
              <a:rPr lang="uk-UA" dirty="0" smtClean="0"/>
              <a:t>Центру, </a:t>
            </a:r>
            <a:r>
              <a:rPr lang="uk-UA" dirty="0"/>
              <a:t>рій	 </a:t>
            </a:r>
            <a:r>
              <a:rPr lang="uk-UA" dirty="0" smtClean="0"/>
              <a:t>«</a:t>
            </a:r>
            <a:r>
              <a:rPr lang="uk-UA" dirty="0" err="1" smtClean="0"/>
              <a:t>Хорольські</a:t>
            </a:r>
            <a:r>
              <a:rPr lang="uk-UA" dirty="0" smtClean="0"/>
              <a:t> козаки»,  зайняла </a:t>
            </a:r>
            <a:r>
              <a:rPr lang="uk-UA" dirty="0"/>
              <a:t>ІІІ місце  та нагороджена грамотою Українського державного центру  національно-патріотичного виховання  краєзнавства і туризму. </a:t>
            </a:r>
            <a:endParaRPr lang="uk-UA" dirty="0" smtClean="0"/>
          </a:p>
          <a:p>
            <a:pPr marL="0" indent="0" algn="just">
              <a:buClrTx/>
              <a:buFontTx/>
              <a:buNone/>
              <a:tabLst>
                <a:tab pos="0" algn="l"/>
                <a:tab pos="1778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 pos="10780713" algn="l"/>
              </a:tabLst>
            </a:pPr>
            <a:endParaRPr lang="uk-UA" dirty="0" smtClean="0"/>
          </a:p>
          <a:p>
            <a:pPr marL="0" indent="0" algn="just">
              <a:buClrTx/>
              <a:buFontTx/>
              <a:buNone/>
              <a:tabLst>
                <a:tab pos="0" algn="l"/>
                <a:tab pos="1778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 pos="10780713" algn="l"/>
              </a:tabLst>
            </a:pPr>
            <a:r>
              <a:rPr lang="uk-UA" dirty="0" smtClean="0"/>
              <a:t>Підготували </a:t>
            </a:r>
            <a:r>
              <a:rPr lang="uk-UA" dirty="0"/>
              <a:t>команду: керівник фізичного виховання </a:t>
            </a:r>
            <a:r>
              <a:rPr lang="uk-UA" dirty="0" err="1"/>
              <a:t>Котенко</a:t>
            </a:r>
            <a:r>
              <a:rPr lang="uk-UA" dirty="0"/>
              <a:t> А.О., викладач Троян І.П. </a:t>
            </a:r>
          </a:p>
        </p:txBody>
      </p:sp>
      <p:sp>
        <p:nvSpPr>
          <p:cNvPr id="2" name="Номер слайда 1"/>
          <p:cNvSpPr>
            <a:spLocks noGrp="1"/>
          </p:cNvSpPr>
          <p:nvPr>
            <p:ph type="sldNum" idx="12"/>
          </p:nvPr>
        </p:nvSpPr>
        <p:spPr/>
        <p:txBody>
          <a:bodyPr/>
          <a:lstStyle/>
          <a:p>
            <a:fld id="{9F750AC5-1200-4328-84F1-BD6FD70D2808}" type="slidenum">
              <a:rPr lang="uk-UA" smtClean="0"/>
              <a:pPr/>
              <a:t>23</a:t>
            </a:fld>
            <a:endParaRPr lang="uk-UA"/>
          </a:p>
        </p:txBody>
      </p:sp>
      <p:pic>
        <p:nvPicPr>
          <p:cNvPr id="5" name="Picture 2" descr="Логотип"/>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28744" y="899517"/>
            <a:ext cx="1034059" cy="1034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a:xfrm>
            <a:off x="503238" y="301625"/>
            <a:ext cx="9070975" cy="1262063"/>
          </a:xfrm>
          <a:ln/>
        </p:spPr>
        <p:txBody>
          <a:bodyPr/>
          <a:lstStyle/>
          <a:p>
            <a:endParaRPr lang="ru-RU"/>
          </a:p>
        </p:txBody>
      </p:sp>
      <p:sp>
        <p:nvSpPr>
          <p:cNvPr id="27650" name="Rectangle 2"/>
          <p:cNvSpPr>
            <a:spLocks noGrp="1" noChangeArrowheads="1"/>
          </p:cNvSpPr>
          <p:nvPr>
            <p:ph type="body" idx="1"/>
          </p:nvPr>
        </p:nvSpPr>
        <p:spPr>
          <a:xfrm>
            <a:off x="503238" y="1768475"/>
            <a:ext cx="9070975" cy="4384675"/>
          </a:xfrm>
          <a:ln/>
        </p:spPr>
        <p:txBody>
          <a:bodyPr/>
          <a:lstStyle/>
          <a:p>
            <a:pPr marL="430213" indent="-323850">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uk-UA" dirty="0"/>
              <a:t>Збірна команда Міжрегіонального центру з волейболу зіграла у турнірі за участі 3-х </a:t>
            </a:r>
            <a:r>
              <a:rPr lang="uk-UA" dirty="0" smtClean="0"/>
              <a:t>команд закладів П </a:t>
            </a:r>
            <a:r>
              <a:rPr lang="uk-UA" dirty="0"/>
              <a:t>(ПТ) </a:t>
            </a:r>
            <a:r>
              <a:rPr lang="uk-UA" dirty="0" smtClean="0"/>
              <a:t>О </a:t>
            </a:r>
            <a:r>
              <a:rPr lang="uk-UA" dirty="0"/>
              <a:t>Полтавської області, посіла 2 м</a:t>
            </a:r>
            <a:r>
              <a:rPr lang="uk-UA" dirty="0" smtClean="0"/>
              <a:t>ісце</a:t>
            </a:r>
            <a:r>
              <a:rPr lang="uk-UA" dirty="0"/>
              <a:t>. Готували команду керівник фізичного виховання </a:t>
            </a:r>
            <a:r>
              <a:rPr lang="uk-UA" dirty="0" err="1"/>
              <a:t>Фролов</a:t>
            </a:r>
            <a:r>
              <a:rPr lang="uk-UA" dirty="0"/>
              <a:t> Є.В., викладач </a:t>
            </a:r>
            <a:r>
              <a:rPr lang="uk-UA" dirty="0" err="1"/>
              <a:t>Міхненко</a:t>
            </a:r>
            <a:r>
              <a:rPr lang="uk-UA" dirty="0"/>
              <a:t> О.Л. </a:t>
            </a:r>
          </a:p>
        </p:txBody>
      </p:sp>
      <p:sp>
        <p:nvSpPr>
          <p:cNvPr id="2" name="Номер слайда 1"/>
          <p:cNvSpPr>
            <a:spLocks noGrp="1"/>
          </p:cNvSpPr>
          <p:nvPr>
            <p:ph type="sldNum" idx="12"/>
          </p:nvPr>
        </p:nvSpPr>
        <p:spPr/>
        <p:txBody>
          <a:bodyPr/>
          <a:lstStyle/>
          <a:p>
            <a:fld id="{9F750AC5-1200-4328-84F1-BD6FD70D2808}" type="slidenum">
              <a:rPr lang="uk-UA" smtClean="0"/>
              <a:pPr/>
              <a:t>24</a:t>
            </a:fld>
            <a:endParaRPr lang="uk-UA"/>
          </a:p>
        </p:txBody>
      </p:sp>
      <p:pic>
        <p:nvPicPr>
          <p:cNvPr id="5" name="Picture 2" descr="Логотип"/>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28744" y="827509"/>
            <a:ext cx="1034059" cy="1034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8673" name="Rectangle 1"/>
          <p:cNvSpPr>
            <a:spLocks noGrp="1" noChangeArrowheads="1"/>
          </p:cNvSpPr>
          <p:nvPr>
            <p:ph type="title"/>
          </p:nvPr>
        </p:nvSpPr>
        <p:spPr>
          <a:xfrm>
            <a:off x="503238" y="301625"/>
            <a:ext cx="9070975" cy="1262063"/>
          </a:xfrm>
          <a:ln/>
        </p:spPr>
        <p:txBody>
          <a:bodyPr/>
          <a:lstStyle/>
          <a:p>
            <a:endParaRPr lang="ru-RU"/>
          </a:p>
        </p:txBody>
      </p:sp>
      <p:sp>
        <p:nvSpPr>
          <p:cNvPr id="28674" name="Rectangle 2"/>
          <p:cNvSpPr>
            <a:spLocks noGrp="1" noChangeArrowheads="1"/>
          </p:cNvSpPr>
          <p:nvPr>
            <p:ph type="body" idx="1"/>
          </p:nvPr>
        </p:nvSpPr>
        <p:spPr>
          <a:xfrm>
            <a:off x="503238" y="1768475"/>
            <a:ext cx="9070975" cy="4384675"/>
          </a:xfrm>
          <a:ln/>
        </p:spPr>
        <p:txBody>
          <a:bodyPr tIns="39240"/>
          <a:lstStyle/>
          <a:p>
            <a:pPr marL="0" indent="0" algn="jus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uk-UA" sz="4400"/>
              <a:t>В обласному конкурсі вокалістів  «Срібна підкова» учениця ТВСВ Уйбарі Маргарита  зайняла І місце. Підготувала ученицю керівник гуртків Патокіна Т.І.  </a:t>
            </a:r>
          </a:p>
        </p:txBody>
      </p:sp>
      <p:sp>
        <p:nvSpPr>
          <p:cNvPr id="2" name="Номер слайда 1"/>
          <p:cNvSpPr>
            <a:spLocks noGrp="1"/>
          </p:cNvSpPr>
          <p:nvPr>
            <p:ph type="sldNum" idx="12"/>
          </p:nvPr>
        </p:nvSpPr>
        <p:spPr/>
        <p:txBody>
          <a:bodyPr/>
          <a:lstStyle/>
          <a:p>
            <a:fld id="{9F750AC5-1200-4328-84F1-BD6FD70D2808}" type="slidenum">
              <a:rPr lang="uk-UA" smtClean="0"/>
              <a:pPr/>
              <a:t>25</a:t>
            </a:fld>
            <a:endParaRPr lang="uk-UA"/>
          </a:p>
        </p:txBody>
      </p:sp>
      <p:pic>
        <p:nvPicPr>
          <p:cNvPr id="5" name="Picture 2" descr="Логотип"/>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56736" y="827509"/>
            <a:ext cx="1034059" cy="1034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503238" y="163513"/>
            <a:ext cx="9070975" cy="1536700"/>
          </a:xfrm>
          <a:ln/>
        </p:spPr>
        <p:txBody>
          <a:bodyPr tIns="32040"/>
          <a:lstStyle/>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uk-UA" sz="3200" dirty="0"/>
              <a:t>Участь педагогічних працівників у конкурсах, конференціях, семінарах, виставках: </a:t>
            </a:r>
          </a:p>
        </p:txBody>
      </p:sp>
      <p:sp>
        <p:nvSpPr>
          <p:cNvPr id="29698" name="Rectangle 2"/>
          <p:cNvSpPr>
            <a:spLocks noGrp="1" noChangeArrowheads="1"/>
          </p:cNvSpPr>
          <p:nvPr>
            <p:ph type="body" idx="1"/>
          </p:nvPr>
        </p:nvSpPr>
        <p:spPr>
          <a:xfrm>
            <a:off x="503238" y="1768475"/>
            <a:ext cx="9070975" cy="4384675"/>
          </a:xfrm>
          <a:ln/>
        </p:spPr>
        <p:txBody>
          <a:bodyPr tIns="32040"/>
          <a:lstStyle/>
          <a:p>
            <a:pPr marL="887413" indent="-549275" algn="just">
              <a:buSzPct val="45000"/>
              <a:buFont typeface="Wingdings" charset="2"/>
              <a:buChar char=""/>
              <a:tabLst>
                <a:tab pos="887413" algn="l"/>
                <a:tab pos="992188" algn="l"/>
                <a:tab pos="1441450" algn="l"/>
                <a:tab pos="1890713" algn="l"/>
                <a:tab pos="2339975" algn="l"/>
                <a:tab pos="2789238" algn="l"/>
                <a:tab pos="3238500" algn="l"/>
                <a:tab pos="3687763" algn="l"/>
                <a:tab pos="4137025" algn="l"/>
                <a:tab pos="4586288" algn="l"/>
                <a:tab pos="5035550" algn="l"/>
                <a:tab pos="5484813" algn="l"/>
                <a:tab pos="5934075" algn="l"/>
                <a:tab pos="6383338" algn="l"/>
                <a:tab pos="6832600" algn="l"/>
                <a:tab pos="7281863" algn="l"/>
                <a:tab pos="7731125" algn="l"/>
                <a:tab pos="8180388" algn="l"/>
                <a:tab pos="8629650" algn="l"/>
                <a:tab pos="9078913" algn="l"/>
                <a:tab pos="9528175" algn="l"/>
              </a:tabLst>
            </a:pPr>
            <a:r>
              <a:rPr lang="uk-UA" sz="2800" dirty="0"/>
              <a:t>Міжрегіональний Центр взяв участь у ХІ Міжнародній виставці «</a:t>
            </a:r>
            <a:r>
              <a:rPr lang="uk-UA" sz="2800" dirty="0" err="1"/>
              <a:t>Інноватика</a:t>
            </a:r>
            <a:r>
              <a:rPr lang="uk-UA" sz="2800" dirty="0"/>
              <a:t> в сучасній освіті» у тематичній номінації конкурсу «</a:t>
            </a:r>
            <a:r>
              <a:rPr lang="uk-UA" sz="2800" dirty="0" err="1"/>
              <a:t>Конкурентноздатний</a:t>
            </a:r>
            <a:r>
              <a:rPr lang="uk-UA" sz="2800" dirty="0"/>
              <a:t> фахівець  - сучасна стратегія  закладу П(ПТ)О» здобули срібну медаль  (жовтень - 2019</a:t>
            </a:r>
            <a:r>
              <a:rPr lang="uk-UA" sz="2800" dirty="0" smtClean="0"/>
              <a:t>). Представляла конкурсну роботу на виставці методист                Мельник Л.А.</a:t>
            </a:r>
            <a:endParaRPr lang="uk-UA" sz="2800" dirty="0"/>
          </a:p>
          <a:p>
            <a:pPr marL="887413" indent="-549275" algn="just">
              <a:buSzPct val="45000"/>
              <a:buFont typeface="Wingdings" charset="2"/>
              <a:buChar char=""/>
              <a:tabLst>
                <a:tab pos="887413" algn="l"/>
                <a:tab pos="992188" algn="l"/>
                <a:tab pos="1441450" algn="l"/>
                <a:tab pos="1890713" algn="l"/>
                <a:tab pos="2339975" algn="l"/>
                <a:tab pos="2789238" algn="l"/>
                <a:tab pos="3238500" algn="l"/>
                <a:tab pos="3687763" algn="l"/>
                <a:tab pos="4137025" algn="l"/>
                <a:tab pos="4586288" algn="l"/>
                <a:tab pos="5035550" algn="l"/>
                <a:tab pos="5484813" algn="l"/>
                <a:tab pos="5934075" algn="l"/>
                <a:tab pos="6383338" algn="l"/>
                <a:tab pos="6832600" algn="l"/>
                <a:tab pos="7281863" algn="l"/>
                <a:tab pos="7731125" algn="l"/>
                <a:tab pos="8180388" algn="l"/>
                <a:tab pos="8629650" algn="l"/>
                <a:tab pos="9078913" algn="l"/>
                <a:tab pos="9528175" algn="l"/>
              </a:tabLst>
            </a:pPr>
            <a:r>
              <a:rPr lang="uk-UA" sz="2800" dirty="0"/>
              <a:t>Майстер в/н Радченко Г.П. взяла участь у майстер-класі, організованого НМЦ ПТО у Полтавській області (грудень 2019).</a:t>
            </a:r>
          </a:p>
        </p:txBody>
      </p:sp>
      <p:sp>
        <p:nvSpPr>
          <p:cNvPr id="2" name="Номер слайда 1"/>
          <p:cNvSpPr>
            <a:spLocks noGrp="1"/>
          </p:cNvSpPr>
          <p:nvPr>
            <p:ph type="sldNum" idx="12"/>
          </p:nvPr>
        </p:nvSpPr>
        <p:spPr/>
        <p:txBody>
          <a:bodyPr/>
          <a:lstStyle/>
          <a:p>
            <a:fld id="{9F750AC5-1200-4328-84F1-BD6FD70D2808}" type="slidenum">
              <a:rPr lang="uk-UA" smtClean="0"/>
              <a:pPr/>
              <a:t>26</a:t>
            </a:fld>
            <a:endParaRPr lang="uk-UA"/>
          </a:p>
        </p:txBody>
      </p:sp>
      <p:pic>
        <p:nvPicPr>
          <p:cNvPr id="5" name="Picture 2" descr="Логотип"/>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43534" y="899517"/>
            <a:ext cx="1034059" cy="1034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21" name="Rectangle 1"/>
          <p:cNvSpPr>
            <a:spLocks noGrp="1" noChangeArrowheads="1"/>
          </p:cNvSpPr>
          <p:nvPr>
            <p:ph type="title"/>
          </p:nvPr>
        </p:nvSpPr>
        <p:spPr>
          <a:xfrm>
            <a:off x="503238" y="163513"/>
            <a:ext cx="9070975" cy="1536700"/>
          </a:xfrm>
          <a:ln/>
        </p:spPr>
        <p:txBody>
          <a:bodyPr tIns="32040"/>
          <a:lstStyle/>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uk-UA" sz="3200" dirty="0"/>
              <a:t>Участь педагогічних працівників у конкурсах, конференціях, семінарах, виставках: </a:t>
            </a:r>
          </a:p>
        </p:txBody>
      </p:sp>
      <p:sp>
        <p:nvSpPr>
          <p:cNvPr id="30722" name="Rectangle 2"/>
          <p:cNvSpPr>
            <a:spLocks noGrp="1" noChangeArrowheads="1"/>
          </p:cNvSpPr>
          <p:nvPr>
            <p:ph type="body" idx="1"/>
          </p:nvPr>
        </p:nvSpPr>
        <p:spPr>
          <a:xfrm>
            <a:off x="503238" y="1768475"/>
            <a:ext cx="9070975" cy="4384675"/>
          </a:xfrm>
          <a:ln/>
        </p:spPr>
        <p:txBody>
          <a:bodyPr tIns="32040"/>
          <a:lstStyle/>
          <a:p>
            <a:pPr marL="887413" indent="-549275" algn="just">
              <a:buSzPct val="45000"/>
              <a:buFont typeface="Wingdings" charset="2"/>
              <a:buChar char=""/>
              <a:tabLst>
                <a:tab pos="887413" algn="l"/>
                <a:tab pos="992188" algn="l"/>
                <a:tab pos="1441450" algn="l"/>
                <a:tab pos="1890713" algn="l"/>
                <a:tab pos="2339975" algn="l"/>
                <a:tab pos="2789238" algn="l"/>
                <a:tab pos="3238500" algn="l"/>
                <a:tab pos="3687763" algn="l"/>
                <a:tab pos="4137025" algn="l"/>
                <a:tab pos="4586288" algn="l"/>
                <a:tab pos="5035550" algn="l"/>
                <a:tab pos="5484813" algn="l"/>
                <a:tab pos="5934075" algn="l"/>
                <a:tab pos="6383338" algn="l"/>
                <a:tab pos="6832600" algn="l"/>
                <a:tab pos="7281863" algn="l"/>
                <a:tab pos="7731125" algn="l"/>
                <a:tab pos="8180388" algn="l"/>
                <a:tab pos="8629650" algn="l"/>
                <a:tab pos="9078913" algn="l"/>
                <a:tab pos="9528175" algn="l"/>
              </a:tabLst>
            </a:pPr>
            <a:r>
              <a:rPr lang="uk-UA" sz="2800" dirty="0"/>
              <a:t>Викладач </a:t>
            </a:r>
            <a:r>
              <a:rPr lang="uk-UA" sz="2800" dirty="0" err="1"/>
              <a:t>Христенко</a:t>
            </a:r>
            <a:r>
              <a:rPr lang="uk-UA" sz="2800" dirty="0"/>
              <a:t> Ю.О. пройшла інформаційний тренінг «Рекламно-інформаційна діяльність  закладів П(</a:t>
            </a:r>
            <a:r>
              <a:rPr lang="uk-UA" sz="2800" dirty="0" err="1"/>
              <a:t>ПТ</a:t>
            </a:r>
            <a:r>
              <a:rPr lang="uk-UA" sz="2800" dirty="0"/>
              <a:t>)О у соціальних мережах» організованого НМЦ ПТО у Полтавській області (січень 2020); </a:t>
            </a:r>
          </a:p>
          <a:p>
            <a:pPr marL="887413" indent="-549275" algn="just">
              <a:buSzPct val="45000"/>
              <a:buFont typeface="Wingdings" charset="2"/>
              <a:buChar char=""/>
              <a:tabLst>
                <a:tab pos="887413" algn="l"/>
                <a:tab pos="992188" algn="l"/>
                <a:tab pos="1441450" algn="l"/>
                <a:tab pos="1890713" algn="l"/>
                <a:tab pos="2339975" algn="l"/>
                <a:tab pos="2789238" algn="l"/>
                <a:tab pos="3238500" algn="l"/>
                <a:tab pos="3687763" algn="l"/>
                <a:tab pos="4137025" algn="l"/>
                <a:tab pos="4586288" algn="l"/>
                <a:tab pos="5035550" algn="l"/>
                <a:tab pos="5484813" algn="l"/>
                <a:tab pos="5934075" algn="l"/>
                <a:tab pos="6383338" algn="l"/>
                <a:tab pos="6832600" algn="l"/>
                <a:tab pos="7281863" algn="l"/>
                <a:tab pos="7731125" algn="l"/>
                <a:tab pos="8180388" algn="l"/>
                <a:tab pos="8629650" algn="l"/>
                <a:tab pos="9078913" algn="l"/>
                <a:tab pos="9528175" algn="l"/>
              </a:tabLst>
            </a:pPr>
            <a:r>
              <a:rPr lang="uk-UA" sz="2800" dirty="0"/>
              <a:t>Викладач </a:t>
            </a:r>
            <a:r>
              <a:rPr lang="uk-UA" sz="2800" dirty="0" err="1"/>
              <a:t>Христенко</a:t>
            </a:r>
            <a:r>
              <a:rPr lang="uk-UA" sz="2800" dirty="0"/>
              <a:t> Ю.О. виконала програму навчання курсів «</a:t>
            </a:r>
            <a:r>
              <a:rPr lang="en-US" sz="2800" dirty="0"/>
              <a:t>STEM</a:t>
            </a:r>
            <a:r>
              <a:rPr lang="uk-UA" sz="2800" dirty="0"/>
              <a:t>-школа-2020» за дистанційною формою навчання (березень 2020).</a:t>
            </a:r>
          </a:p>
        </p:txBody>
      </p:sp>
      <p:sp>
        <p:nvSpPr>
          <p:cNvPr id="2" name="Номер слайда 1"/>
          <p:cNvSpPr>
            <a:spLocks noGrp="1"/>
          </p:cNvSpPr>
          <p:nvPr>
            <p:ph type="sldNum" idx="12"/>
          </p:nvPr>
        </p:nvSpPr>
        <p:spPr/>
        <p:txBody>
          <a:bodyPr/>
          <a:lstStyle/>
          <a:p>
            <a:fld id="{9F750AC5-1200-4328-84F1-BD6FD70D2808}" type="slidenum">
              <a:rPr lang="uk-UA" smtClean="0"/>
              <a:pPr/>
              <a:t>27</a:t>
            </a:fld>
            <a:endParaRPr lang="uk-UA"/>
          </a:p>
        </p:txBody>
      </p:sp>
      <p:pic>
        <p:nvPicPr>
          <p:cNvPr id="5" name="Picture 2" descr="Логотип"/>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46566" y="899517"/>
            <a:ext cx="1034059" cy="1034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1745" name="Rectangle 1"/>
          <p:cNvSpPr>
            <a:spLocks noGrp="1" noChangeArrowheads="1"/>
          </p:cNvSpPr>
          <p:nvPr>
            <p:ph type="title"/>
          </p:nvPr>
        </p:nvSpPr>
        <p:spPr>
          <a:xfrm>
            <a:off x="503238" y="163513"/>
            <a:ext cx="9070975" cy="1536700"/>
          </a:xfrm>
          <a:ln/>
        </p:spPr>
        <p:txBody>
          <a:bodyPr tIns="32040"/>
          <a:lstStyle/>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uk-UA" sz="3200" dirty="0"/>
              <a:t>Участь педагогічних працівників у конкурсах, конференціях, семінарах, виставках: </a:t>
            </a:r>
          </a:p>
        </p:txBody>
      </p:sp>
      <p:sp>
        <p:nvSpPr>
          <p:cNvPr id="31746" name="Rectangle 2"/>
          <p:cNvSpPr>
            <a:spLocks noGrp="1" noChangeArrowheads="1"/>
          </p:cNvSpPr>
          <p:nvPr>
            <p:ph type="body" idx="1"/>
          </p:nvPr>
        </p:nvSpPr>
        <p:spPr>
          <a:xfrm>
            <a:off x="503238" y="1768475"/>
            <a:ext cx="9070975" cy="4384675"/>
          </a:xfrm>
          <a:ln/>
        </p:spPr>
        <p:txBody>
          <a:bodyPr tIns="32040"/>
          <a:lstStyle/>
          <a:p>
            <a:pPr marL="887413" indent="-549275" algn="just">
              <a:buSzPct val="45000"/>
              <a:buFont typeface="Wingdings" charset="2"/>
              <a:buChar char=""/>
              <a:tabLst>
                <a:tab pos="887413" algn="l"/>
                <a:tab pos="992188" algn="l"/>
                <a:tab pos="1441450" algn="l"/>
                <a:tab pos="1890713" algn="l"/>
                <a:tab pos="2339975" algn="l"/>
                <a:tab pos="2789238" algn="l"/>
                <a:tab pos="3238500" algn="l"/>
                <a:tab pos="3687763" algn="l"/>
                <a:tab pos="4137025" algn="l"/>
                <a:tab pos="4586288" algn="l"/>
                <a:tab pos="5035550" algn="l"/>
                <a:tab pos="5484813" algn="l"/>
                <a:tab pos="5934075" algn="l"/>
                <a:tab pos="6383338" algn="l"/>
                <a:tab pos="6832600" algn="l"/>
                <a:tab pos="7281863" algn="l"/>
                <a:tab pos="7731125" algn="l"/>
                <a:tab pos="8180388" algn="l"/>
                <a:tab pos="8629650" algn="l"/>
                <a:tab pos="9078913" algn="l"/>
                <a:tab pos="9528175" algn="l"/>
              </a:tabLst>
            </a:pPr>
            <a:r>
              <a:rPr lang="uk-UA" sz="2800" dirty="0"/>
              <a:t>Викладачі Мельник Л.А., </a:t>
            </a:r>
            <a:r>
              <a:rPr lang="uk-UA" sz="2800" dirty="0" err="1"/>
              <a:t>Кражан</a:t>
            </a:r>
            <a:r>
              <a:rPr lang="uk-UA" sz="2800" dirty="0"/>
              <a:t> О.Д., </a:t>
            </a:r>
            <a:r>
              <a:rPr lang="uk-UA" sz="2800" dirty="0" err="1"/>
              <a:t>Христенко</a:t>
            </a:r>
            <a:r>
              <a:rPr lang="uk-UA" sz="2800" dirty="0"/>
              <a:t> В.М. взяли участь у </a:t>
            </a:r>
            <a:r>
              <a:rPr lang="uk-UA" sz="2800" dirty="0" err="1"/>
              <a:t>онлайн-семінарі</a:t>
            </a:r>
            <a:r>
              <a:rPr lang="uk-UA" sz="2800" dirty="0"/>
              <a:t> «Упровадження </a:t>
            </a:r>
            <a:r>
              <a:rPr lang="en-US" sz="2800" dirty="0"/>
              <a:t>STEM</a:t>
            </a:r>
            <a:r>
              <a:rPr lang="uk-UA" sz="2800" dirty="0" err="1"/>
              <a:t>-освіти</a:t>
            </a:r>
            <a:r>
              <a:rPr lang="uk-UA" sz="2800" dirty="0"/>
              <a:t>  під час вивчення предметів математика, інформатика», що проводив ПОІППО,  отримали сертифікати. </a:t>
            </a:r>
          </a:p>
          <a:p>
            <a:pPr marL="887413" indent="-549275" algn="just">
              <a:buSzPct val="45000"/>
              <a:buFont typeface="Wingdings" charset="2"/>
              <a:buChar char=""/>
              <a:tabLst>
                <a:tab pos="887413" algn="l"/>
                <a:tab pos="992188" algn="l"/>
                <a:tab pos="1441450" algn="l"/>
                <a:tab pos="1890713" algn="l"/>
                <a:tab pos="2339975" algn="l"/>
                <a:tab pos="2789238" algn="l"/>
                <a:tab pos="3238500" algn="l"/>
                <a:tab pos="3687763" algn="l"/>
                <a:tab pos="4137025" algn="l"/>
                <a:tab pos="4586288" algn="l"/>
                <a:tab pos="5035550" algn="l"/>
                <a:tab pos="5484813" algn="l"/>
                <a:tab pos="5934075" algn="l"/>
                <a:tab pos="6383338" algn="l"/>
                <a:tab pos="6832600" algn="l"/>
                <a:tab pos="7281863" algn="l"/>
                <a:tab pos="7731125" algn="l"/>
                <a:tab pos="8180388" algn="l"/>
                <a:tab pos="8629650" algn="l"/>
                <a:tab pos="9078913" algn="l"/>
                <a:tab pos="9528175" algn="l"/>
              </a:tabLst>
            </a:pPr>
            <a:r>
              <a:rPr lang="uk-UA" sz="2800" dirty="0"/>
              <a:t>Викладач Троян І.П.  взяла участь у науково-практичному </a:t>
            </a:r>
            <a:r>
              <a:rPr lang="uk-UA" sz="2800" dirty="0" err="1"/>
              <a:t>вебінарі</a:t>
            </a:r>
            <a:r>
              <a:rPr lang="uk-UA" sz="2800" dirty="0"/>
              <a:t> «Інноваційні підручники з історії України та всесвітньої історії», організованому Українським освітянським видавничим центром «Оріон» (квітень 2020).</a:t>
            </a:r>
          </a:p>
        </p:txBody>
      </p:sp>
      <p:sp>
        <p:nvSpPr>
          <p:cNvPr id="2" name="Номер слайда 1"/>
          <p:cNvSpPr>
            <a:spLocks noGrp="1"/>
          </p:cNvSpPr>
          <p:nvPr>
            <p:ph type="sldNum" idx="12"/>
          </p:nvPr>
        </p:nvSpPr>
        <p:spPr/>
        <p:txBody>
          <a:bodyPr/>
          <a:lstStyle/>
          <a:p>
            <a:fld id="{9F750AC5-1200-4328-84F1-BD6FD70D2808}" type="slidenum">
              <a:rPr lang="uk-UA" smtClean="0"/>
              <a:pPr/>
              <a:t>28</a:t>
            </a:fld>
            <a:endParaRPr lang="uk-UA"/>
          </a:p>
        </p:txBody>
      </p:sp>
      <p:pic>
        <p:nvPicPr>
          <p:cNvPr id="5" name="Picture 2" descr="Логотип"/>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40712" y="899517"/>
            <a:ext cx="1034059" cy="1034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2769" name="Rectangle 1"/>
          <p:cNvSpPr>
            <a:spLocks noGrp="1" noChangeArrowheads="1"/>
          </p:cNvSpPr>
          <p:nvPr>
            <p:ph type="title"/>
          </p:nvPr>
        </p:nvSpPr>
        <p:spPr>
          <a:xfrm>
            <a:off x="503238" y="163513"/>
            <a:ext cx="9070975" cy="1536700"/>
          </a:xfrm>
          <a:ln/>
        </p:spPr>
        <p:txBody>
          <a:bodyPr tIns="32040"/>
          <a:lstStyle/>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uk-UA" sz="3200" dirty="0"/>
              <a:t>Участь педагогічних працівників у конкурсах, конференціях, семінарах, виставках: </a:t>
            </a:r>
          </a:p>
        </p:txBody>
      </p:sp>
      <p:sp>
        <p:nvSpPr>
          <p:cNvPr id="32770" name="Rectangle 2"/>
          <p:cNvSpPr>
            <a:spLocks noGrp="1" noChangeArrowheads="1"/>
          </p:cNvSpPr>
          <p:nvPr>
            <p:ph type="body" idx="1"/>
          </p:nvPr>
        </p:nvSpPr>
        <p:spPr>
          <a:xfrm>
            <a:off x="503238" y="1768475"/>
            <a:ext cx="9070975" cy="4384675"/>
          </a:xfrm>
          <a:ln/>
        </p:spPr>
        <p:txBody>
          <a:bodyPr tIns="32040"/>
          <a:lstStyle/>
          <a:p>
            <a:pPr marL="887413" indent="-549275" algn="just">
              <a:buSzPct val="45000"/>
              <a:buFont typeface="Wingdings" charset="2"/>
              <a:buChar char=""/>
              <a:tabLst>
                <a:tab pos="887413" algn="l"/>
                <a:tab pos="992188" algn="l"/>
                <a:tab pos="1441450" algn="l"/>
                <a:tab pos="1890713" algn="l"/>
                <a:tab pos="2339975" algn="l"/>
                <a:tab pos="2789238" algn="l"/>
                <a:tab pos="3238500" algn="l"/>
                <a:tab pos="3687763" algn="l"/>
                <a:tab pos="4137025" algn="l"/>
                <a:tab pos="4586288" algn="l"/>
                <a:tab pos="5035550" algn="l"/>
                <a:tab pos="5484813" algn="l"/>
                <a:tab pos="5934075" algn="l"/>
                <a:tab pos="6383338" algn="l"/>
                <a:tab pos="6832600" algn="l"/>
                <a:tab pos="7281863" algn="l"/>
                <a:tab pos="7731125" algn="l"/>
                <a:tab pos="8180388" algn="l"/>
                <a:tab pos="8629650" algn="l"/>
                <a:tab pos="9078913" algn="l"/>
                <a:tab pos="9528175" algn="l"/>
              </a:tabLst>
            </a:pPr>
            <a:r>
              <a:rPr lang="uk-UA" sz="2800" dirty="0"/>
              <a:t>Викладач Троян І.П.  стала учасницею історичних </a:t>
            </a:r>
            <a:r>
              <a:rPr lang="uk-UA" sz="2800" dirty="0" err="1"/>
              <a:t>вебінарів</a:t>
            </a:r>
            <a:r>
              <a:rPr lang="uk-UA" sz="2800" dirty="0"/>
              <a:t>, організованих Українським освітянським видавничим центром «Оріон» (квітень-травень 2020);</a:t>
            </a:r>
          </a:p>
          <a:p>
            <a:pPr marL="887413" indent="-549275" algn="just">
              <a:buSzPct val="45000"/>
              <a:buFont typeface="Wingdings" charset="2"/>
              <a:buChar char=""/>
              <a:tabLst>
                <a:tab pos="887413" algn="l"/>
                <a:tab pos="992188" algn="l"/>
                <a:tab pos="1441450" algn="l"/>
                <a:tab pos="1890713" algn="l"/>
                <a:tab pos="2339975" algn="l"/>
                <a:tab pos="2789238" algn="l"/>
                <a:tab pos="3238500" algn="l"/>
                <a:tab pos="3687763" algn="l"/>
                <a:tab pos="4137025" algn="l"/>
                <a:tab pos="4586288" algn="l"/>
                <a:tab pos="5035550" algn="l"/>
                <a:tab pos="5484813" algn="l"/>
                <a:tab pos="5934075" algn="l"/>
                <a:tab pos="6383338" algn="l"/>
                <a:tab pos="6832600" algn="l"/>
                <a:tab pos="7281863" algn="l"/>
                <a:tab pos="7731125" algn="l"/>
                <a:tab pos="8180388" algn="l"/>
                <a:tab pos="8629650" algn="l"/>
                <a:tab pos="9078913" algn="l"/>
                <a:tab pos="9528175" algn="l"/>
              </a:tabLst>
            </a:pPr>
            <a:r>
              <a:rPr lang="uk-UA" sz="2800" dirty="0"/>
              <a:t>Викладач </a:t>
            </a:r>
            <a:r>
              <a:rPr lang="uk-UA" sz="2800" dirty="0" err="1"/>
              <a:t>Христенко</a:t>
            </a:r>
            <a:r>
              <a:rPr lang="uk-UA" sz="2800" dirty="0"/>
              <a:t> В.М. взяв участь у </a:t>
            </a:r>
            <a:r>
              <a:rPr lang="uk-UA" sz="2800" dirty="0" err="1"/>
              <a:t>вебінарі</a:t>
            </a:r>
            <a:r>
              <a:rPr lang="uk-UA" sz="2800" dirty="0"/>
              <a:t> цифрового видавництва МСЕР «Як організувати освітній процес у школі під час карантину» отримав сертифікат.</a:t>
            </a:r>
          </a:p>
        </p:txBody>
      </p:sp>
      <p:sp>
        <p:nvSpPr>
          <p:cNvPr id="2" name="Номер слайда 1"/>
          <p:cNvSpPr>
            <a:spLocks noGrp="1"/>
          </p:cNvSpPr>
          <p:nvPr>
            <p:ph type="sldNum" idx="12"/>
          </p:nvPr>
        </p:nvSpPr>
        <p:spPr/>
        <p:txBody>
          <a:bodyPr/>
          <a:lstStyle/>
          <a:p>
            <a:fld id="{9F750AC5-1200-4328-84F1-BD6FD70D2808}" type="slidenum">
              <a:rPr lang="uk-UA" smtClean="0"/>
              <a:pPr/>
              <a:t>29</a:t>
            </a:fld>
            <a:endParaRPr lang="uk-UA"/>
          </a:p>
        </p:txBody>
      </p:sp>
      <p:pic>
        <p:nvPicPr>
          <p:cNvPr id="5" name="Picture 2" descr="Логотип"/>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54691" y="899517"/>
            <a:ext cx="1034059" cy="1034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1"/>
          <p:cNvSpPr txBox="1">
            <a:spLocks noChangeArrowheads="1"/>
          </p:cNvSpPr>
          <p:nvPr/>
        </p:nvSpPr>
        <p:spPr bwMode="auto">
          <a:xfrm>
            <a:off x="287338" y="838200"/>
            <a:ext cx="9286875" cy="4093765"/>
          </a:xfrm>
          <a:prstGeom prst="rect">
            <a:avLst/>
          </a:prstGeom>
          <a:noFill/>
          <a:ln w="9525" cap="flat">
            <a:noFill/>
            <a:round/>
            <a:headEnd/>
            <a:tailEnd/>
          </a:ln>
          <a:effectLst/>
        </p:spPr>
        <p:txBody>
          <a:bodyPr lIns="0" tIns="21240" rIns="0" bIns="0" anchor="ctr"/>
          <a:lstStyle/>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uk-UA" sz="2400" dirty="0">
                <a:solidFill>
                  <a:srgbClr val="FFFFFF"/>
                </a:solidFill>
              </a:rPr>
              <a:t>Територіальне відокремлене спеціалізоване відділення Міжрегіонального центру професійної перепідготовки звільнених у запас військовослужбовців м. Хорол Полтавської області (далі- ТВСВ) – є відокремленим структурним підрозділом Міжрегіонального центру професійної перепідготовки звільнених у запас військовослужбовців м. Хорол Полтавської області, що не має статусу юридичної особи і діє на підставі Статуту Центру та Положення про територіальне відокремлене спеціалізоване відділення Міжрегіонального центру затвердженого та погодженого  в установленому порядку та інших нормативних документів.  </a:t>
            </a:r>
          </a:p>
        </p:txBody>
      </p:sp>
      <p:sp>
        <p:nvSpPr>
          <p:cNvPr id="2" name="Номер слайда 1"/>
          <p:cNvSpPr>
            <a:spLocks noGrp="1"/>
          </p:cNvSpPr>
          <p:nvPr>
            <p:ph type="sldNum" idx="12"/>
          </p:nvPr>
        </p:nvSpPr>
        <p:spPr/>
        <p:txBody>
          <a:bodyPr/>
          <a:lstStyle/>
          <a:p>
            <a:fld id="{9C50D6D9-72CF-43EA-BA3D-57F0524406BF}" type="slidenum">
              <a:rPr lang="uk-UA" smtClean="0"/>
              <a:pPr/>
              <a:t>3</a:t>
            </a:fld>
            <a:endParaRPr lang="uk-UA"/>
          </a:p>
        </p:txBody>
      </p:sp>
      <p:pic>
        <p:nvPicPr>
          <p:cNvPr id="5" name="Picture 2" descr="Логотип"/>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9551" y="4571925"/>
            <a:ext cx="2832348" cy="2832348"/>
          </a:xfrm>
          <a:prstGeom prst="rect">
            <a:avLst/>
          </a:prstGeom>
          <a:noFill/>
          <a:ln>
            <a:noFill/>
          </a:ln>
          <a:effectLst>
            <a:softEdge rad="317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uk-UA" dirty="0"/>
              <a:t> </a:t>
            </a:r>
            <a:r>
              <a:rPr lang="en-US" dirty="0" smtClean="0"/>
              <a:t>  </a:t>
            </a:r>
            <a:r>
              <a:rPr lang="uk-UA" dirty="0" smtClean="0"/>
              <a:t>Під </a:t>
            </a:r>
            <a:r>
              <a:rPr lang="uk-UA" dirty="0"/>
              <a:t>час карантину майстри в/н Радченко Г.П., Кулик В.М. взяли участь в обласному заході </a:t>
            </a:r>
            <a:r>
              <a:rPr lang="en-US" dirty="0"/>
              <a:t>Safety BEST </a:t>
            </a:r>
            <a:r>
              <a:rPr lang="uk-UA" dirty="0"/>
              <a:t>(представили творчі роботи з питань безпечних умов робочого місця). </a:t>
            </a:r>
            <a:endParaRPr lang="en-US" dirty="0" smtClean="0"/>
          </a:p>
          <a:p>
            <a:r>
              <a:rPr lang="en-US" dirty="0"/>
              <a:t> </a:t>
            </a:r>
            <a:r>
              <a:rPr lang="en-US" dirty="0" smtClean="0"/>
              <a:t>   </a:t>
            </a:r>
            <a:r>
              <a:rPr lang="uk-UA" dirty="0" smtClean="0"/>
              <a:t>Отримані </a:t>
            </a:r>
            <a:r>
              <a:rPr lang="uk-UA" dirty="0"/>
              <a:t>сертифікати. </a:t>
            </a:r>
            <a:endParaRPr lang="ru-RU" dirty="0"/>
          </a:p>
        </p:txBody>
      </p:sp>
      <p:sp>
        <p:nvSpPr>
          <p:cNvPr id="4" name="Номер слайда 3"/>
          <p:cNvSpPr>
            <a:spLocks noGrp="1"/>
          </p:cNvSpPr>
          <p:nvPr>
            <p:ph type="sldNum" idx="12"/>
          </p:nvPr>
        </p:nvSpPr>
        <p:spPr/>
        <p:txBody>
          <a:bodyPr/>
          <a:lstStyle/>
          <a:p>
            <a:fld id="{9F750AC5-1200-4328-84F1-BD6FD70D2808}" type="slidenum">
              <a:rPr lang="uk-UA" smtClean="0"/>
              <a:pPr/>
              <a:t>30</a:t>
            </a:fld>
            <a:endParaRPr lang="uk-UA"/>
          </a:p>
        </p:txBody>
      </p:sp>
      <p:pic>
        <p:nvPicPr>
          <p:cNvPr id="5" name="Picture 2" descr="Логотип"/>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56736" y="755501"/>
            <a:ext cx="1034059" cy="1034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uk-UA" dirty="0" smtClean="0"/>
              <a:t>   Майстри </a:t>
            </a:r>
            <a:r>
              <a:rPr lang="uk-UA" dirty="0"/>
              <a:t>в/н  </a:t>
            </a:r>
            <a:r>
              <a:rPr lang="uk-UA" dirty="0" err="1"/>
              <a:t>Федина</a:t>
            </a:r>
            <a:r>
              <a:rPr lang="uk-UA" dirty="0"/>
              <a:t> Т.Г., Крохмаль С.Г.  взяли участь у Регіональному науково-практичному семінарі «Реалізація сучасних освітніх практик при підготовці кваліфікованих робітників». </a:t>
            </a:r>
            <a:r>
              <a:rPr lang="uk-UA" dirty="0" smtClean="0"/>
              <a:t>Отримані сертифікати</a:t>
            </a:r>
            <a:r>
              <a:rPr lang="uk-UA" dirty="0"/>
              <a:t>. </a:t>
            </a:r>
            <a:endParaRPr lang="ru-RU" dirty="0"/>
          </a:p>
        </p:txBody>
      </p:sp>
      <p:sp>
        <p:nvSpPr>
          <p:cNvPr id="4" name="Номер слайда 3"/>
          <p:cNvSpPr>
            <a:spLocks noGrp="1"/>
          </p:cNvSpPr>
          <p:nvPr>
            <p:ph type="sldNum" idx="12"/>
          </p:nvPr>
        </p:nvSpPr>
        <p:spPr/>
        <p:txBody>
          <a:bodyPr/>
          <a:lstStyle/>
          <a:p>
            <a:fld id="{9F750AC5-1200-4328-84F1-BD6FD70D2808}" type="slidenum">
              <a:rPr lang="uk-UA" smtClean="0"/>
              <a:pPr/>
              <a:t>31</a:t>
            </a:fld>
            <a:endParaRPr lang="uk-UA"/>
          </a:p>
        </p:txBody>
      </p:sp>
      <p:pic>
        <p:nvPicPr>
          <p:cNvPr id="5" name="Picture 2" descr="Логотип"/>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56736" y="827509"/>
            <a:ext cx="1034059" cy="1034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uk-UA" dirty="0" smtClean="0"/>
              <a:t>   У </a:t>
            </a:r>
            <a:r>
              <a:rPr lang="uk-UA" dirty="0"/>
              <a:t>січні 2020 проведено педагогічні читання «Самоосвіта педагогічного працівника, як дієвий засіб формування професійної компетентності» в якому взяли участь 12 </a:t>
            </a:r>
            <a:r>
              <a:rPr lang="uk-UA" dirty="0" err="1"/>
              <a:t>педпрацівників</a:t>
            </a:r>
            <a:r>
              <a:rPr lang="uk-UA" dirty="0"/>
              <a:t> ТВСВ та 17  - Центру. 29 педагогічних </a:t>
            </a:r>
            <a:r>
              <a:rPr lang="uk-UA" dirty="0" err="1"/>
              <a:t>педпрацівників</a:t>
            </a:r>
            <a:r>
              <a:rPr lang="uk-UA" dirty="0"/>
              <a:t> узагальнили свою роботу з даної теми у вигляді рефератів.   </a:t>
            </a:r>
            <a:endParaRPr lang="ru-RU" dirty="0"/>
          </a:p>
        </p:txBody>
      </p:sp>
      <p:sp>
        <p:nvSpPr>
          <p:cNvPr id="4" name="Номер слайда 3"/>
          <p:cNvSpPr>
            <a:spLocks noGrp="1"/>
          </p:cNvSpPr>
          <p:nvPr>
            <p:ph type="sldNum" idx="12"/>
          </p:nvPr>
        </p:nvSpPr>
        <p:spPr/>
        <p:txBody>
          <a:bodyPr/>
          <a:lstStyle/>
          <a:p>
            <a:fld id="{9F750AC5-1200-4328-84F1-BD6FD70D2808}" type="slidenum">
              <a:rPr lang="uk-UA" smtClean="0"/>
              <a:pPr/>
              <a:t>32</a:t>
            </a:fld>
            <a:endParaRPr lang="uk-UA"/>
          </a:p>
        </p:txBody>
      </p:sp>
      <p:pic>
        <p:nvPicPr>
          <p:cNvPr id="5" name="Picture 2" descr="Логотип"/>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56736" y="755501"/>
            <a:ext cx="1034059" cy="1034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uk-UA" dirty="0" smtClean="0"/>
              <a:t>   У </a:t>
            </a:r>
            <a:r>
              <a:rPr lang="uk-UA" dirty="0"/>
              <a:t>2019 -2020 </a:t>
            </a:r>
            <a:r>
              <a:rPr lang="uk-UA" dirty="0" err="1"/>
              <a:t>н.р</a:t>
            </a:r>
            <a:r>
              <a:rPr lang="uk-UA" dirty="0"/>
              <a:t>. за дуальною формою навчалися учні 2-х навчальних груп з професії «Кухар» на базі повної загальної середньої освіти.</a:t>
            </a:r>
            <a:endParaRPr lang="ru-RU" b="1" dirty="0"/>
          </a:p>
          <a:p>
            <a:r>
              <a:rPr lang="uk-UA" dirty="0"/>
              <a:t>	14 учнів групи 40 </a:t>
            </a:r>
            <a:r>
              <a:rPr lang="uk-UA" dirty="0" err="1"/>
              <a:t>кух</a:t>
            </a:r>
            <a:r>
              <a:rPr lang="uk-UA" dirty="0"/>
              <a:t> (І курс) складали КА з професії «Кухар» 3 розряд. Якість знань склала  - 78,6 %.</a:t>
            </a:r>
            <a:endParaRPr lang="ru-RU" b="1" dirty="0"/>
          </a:p>
          <a:p>
            <a:r>
              <a:rPr lang="uk-UA" dirty="0"/>
              <a:t>	17 учнів групи 38 </a:t>
            </a:r>
            <a:r>
              <a:rPr lang="uk-UA" dirty="0" err="1"/>
              <a:t>кух</a:t>
            </a:r>
            <a:r>
              <a:rPr lang="uk-UA" dirty="0"/>
              <a:t> (ІІ курс) складали КА з професії «Кухар» 4 розряд. Якість знань склала  - 82,4 </a:t>
            </a:r>
            <a:r>
              <a:rPr lang="uk-UA" dirty="0" smtClean="0"/>
              <a:t>%.</a:t>
            </a:r>
            <a:endParaRPr lang="ru-RU" b="1" dirty="0"/>
          </a:p>
        </p:txBody>
      </p:sp>
      <p:sp>
        <p:nvSpPr>
          <p:cNvPr id="4" name="Номер слайда 3"/>
          <p:cNvSpPr>
            <a:spLocks noGrp="1"/>
          </p:cNvSpPr>
          <p:nvPr>
            <p:ph type="sldNum" idx="12"/>
          </p:nvPr>
        </p:nvSpPr>
        <p:spPr/>
        <p:txBody>
          <a:bodyPr/>
          <a:lstStyle/>
          <a:p>
            <a:fld id="{9F750AC5-1200-4328-84F1-BD6FD70D2808}" type="slidenum">
              <a:rPr lang="uk-UA" smtClean="0"/>
              <a:pPr/>
              <a:t>33</a:t>
            </a:fld>
            <a:endParaRPr lang="uk-UA"/>
          </a:p>
        </p:txBody>
      </p:sp>
      <p:pic>
        <p:nvPicPr>
          <p:cNvPr id="5" name="Picture 2" descr="Логотип"/>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56736" y="899517"/>
            <a:ext cx="1034059" cy="1034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uk-UA" dirty="0"/>
              <a:t>	У жовтні 2019 </a:t>
            </a:r>
            <a:r>
              <a:rPr lang="uk-UA" dirty="0" smtClean="0"/>
              <a:t>року, за </a:t>
            </a:r>
            <a:r>
              <a:rPr lang="uk-UA" dirty="0"/>
              <a:t>ініціативи адміністрації </a:t>
            </a:r>
            <a:r>
              <a:rPr lang="uk-UA" dirty="0" smtClean="0"/>
              <a:t>Центру, </a:t>
            </a:r>
            <a:r>
              <a:rPr lang="uk-UA" dirty="0"/>
              <a:t>за кошти обласного </a:t>
            </a:r>
            <a:r>
              <a:rPr lang="uk-UA" dirty="0" smtClean="0"/>
              <a:t>бюджету, </a:t>
            </a:r>
            <a:r>
              <a:rPr lang="uk-UA" dirty="0"/>
              <a:t>Міжрегіональний Центр отримав новітнє обладнання для підготовки висококваліфікованих робітників  загальною вартістю -3662895 грн., що включає 4 </a:t>
            </a:r>
            <a:r>
              <a:rPr lang="uk-UA" dirty="0" smtClean="0"/>
              <a:t>комплекти</a:t>
            </a:r>
            <a:r>
              <a:rPr lang="uk-UA" dirty="0"/>
              <a:t>:</a:t>
            </a:r>
            <a:endParaRPr lang="ru-RU" b="1" dirty="0"/>
          </a:p>
        </p:txBody>
      </p:sp>
      <p:sp>
        <p:nvSpPr>
          <p:cNvPr id="4" name="Номер слайда 3"/>
          <p:cNvSpPr>
            <a:spLocks noGrp="1"/>
          </p:cNvSpPr>
          <p:nvPr>
            <p:ph type="sldNum" idx="12"/>
          </p:nvPr>
        </p:nvSpPr>
        <p:spPr/>
        <p:txBody>
          <a:bodyPr/>
          <a:lstStyle/>
          <a:p>
            <a:fld id="{9F750AC5-1200-4328-84F1-BD6FD70D2808}" type="slidenum">
              <a:rPr lang="uk-UA" smtClean="0"/>
              <a:pPr/>
              <a:t>34</a:t>
            </a:fld>
            <a:endParaRPr lang="uk-UA"/>
          </a:p>
        </p:txBody>
      </p:sp>
      <p:pic>
        <p:nvPicPr>
          <p:cNvPr id="5" name="Picture 2" descr="Логотип"/>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56736" y="827509"/>
            <a:ext cx="1034059" cy="1034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3238" y="350813"/>
            <a:ext cx="9067800" cy="5799162"/>
          </a:xfrm>
        </p:spPr>
        <p:txBody>
          <a:bodyPr/>
          <a:lstStyle/>
          <a:p>
            <a:pPr lvl="0">
              <a:buFont typeface="Arial" pitchFamily="34" charset="0"/>
              <a:buChar char="•"/>
            </a:pPr>
            <a:r>
              <a:rPr lang="uk-UA" dirty="0" smtClean="0"/>
              <a:t>комплект </a:t>
            </a:r>
            <a:r>
              <a:rPr lang="uk-UA" dirty="0"/>
              <a:t>обладнання </a:t>
            </a:r>
            <a:r>
              <a:rPr lang="en-US" dirty="0"/>
              <a:t>STEM</a:t>
            </a:r>
            <a:r>
              <a:rPr lang="uk-UA" dirty="0"/>
              <a:t> для інноваційного кабінету природничо-математичної підготовки (фізика, хімія, біологія);</a:t>
            </a:r>
            <a:endParaRPr lang="ru-RU" b="1" dirty="0"/>
          </a:p>
          <a:p>
            <a:pPr lvl="0">
              <a:buFont typeface="Arial" pitchFamily="34" charset="0"/>
              <a:buChar char="•"/>
            </a:pPr>
            <a:r>
              <a:rPr lang="uk-UA" dirty="0"/>
              <a:t>систему інженерних споруд  (конструктор  блоків з датчиками);</a:t>
            </a:r>
            <a:endParaRPr lang="ru-RU" b="1" dirty="0"/>
          </a:p>
          <a:p>
            <a:pPr lvl="0">
              <a:buFont typeface="Arial" pitchFamily="34" charset="0"/>
              <a:buChar char="•"/>
            </a:pPr>
            <a:r>
              <a:rPr lang="uk-UA" dirty="0"/>
              <a:t>комплект навчального обладнання для автомобільної навчальної програми, що містить 6 моделей будови автомобіля, набір інструментів для </a:t>
            </a:r>
            <a:r>
              <a:rPr lang="uk-UA" dirty="0" err="1"/>
              <a:t>автомайстерні</a:t>
            </a:r>
            <a:r>
              <a:rPr lang="uk-UA" dirty="0"/>
              <a:t>;</a:t>
            </a:r>
            <a:endParaRPr lang="ru-RU" b="1" dirty="0"/>
          </a:p>
          <a:p>
            <a:pPr lvl="0">
              <a:buFont typeface="Arial" pitchFamily="34" charset="0"/>
              <a:buChar char="•"/>
            </a:pPr>
            <a:r>
              <a:rPr lang="uk-UA" dirty="0"/>
              <a:t>навчальний кабінет з інтерактивними засобами навчання, що містить  21 ноутбук, медіа-проектор, екран, маршрутизатор.</a:t>
            </a:r>
            <a:endParaRPr lang="ru-RU" b="1" dirty="0"/>
          </a:p>
          <a:p>
            <a:r>
              <a:rPr lang="uk-UA" dirty="0"/>
              <a:t> </a:t>
            </a:r>
            <a:endParaRPr lang="ru-RU" b="1" dirty="0"/>
          </a:p>
        </p:txBody>
      </p:sp>
      <p:sp>
        <p:nvSpPr>
          <p:cNvPr id="2" name="Номер слайда 1"/>
          <p:cNvSpPr>
            <a:spLocks noGrp="1"/>
          </p:cNvSpPr>
          <p:nvPr>
            <p:ph type="sldNum" idx="12"/>
          </p:nvPr>
        </p:nvSpPr>
        <p:spPr/>
        <p:txBody>
          <a:bodyPr/>
          <a:lstStyle/>
          <a:p>
            <a:fld id="{9F750AC5-1200-4328-84F1-BD6FD70D2808}" type="slidenum">
              <a:rPr lang="uk-UA" smtClean="0"/>
              <a:pPr/>
              <a:t>35</a:t>
            </a:fld>
            <a:endParaRPr lang="uk-UA"/>
          </a:p>
        </p:txBody>
      </p:sp>
      <p:pic>
        <p:nvPicPr>
          <p:cNvPr id="4" name="Picture 2" descr="Логотип"/>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12720" y="1041623"/>
            <a:ext cx="1034059" cy="1034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3238" y="636565"/>
            <a:ext cx="9067800" cy="6429420"/>
          </a:xfrm>
        </p:spPr>
        <p:txBody>
          <a:bodyPr/>
          <a:lstStyle/>
          <a:p>
            <a:r>
              <a:rPr lang="uk-UA" dirty="0" smtClean="0"/>
              <a:t>   09 </a:t>
            </a:r>
            <a:r>
              <a:rPr lang="uk-UA" dirty="0"/>
              <a:t>січня 2020 року на базі Міжрегіонального центру відбулася презентація </a:t>
            </a:r>
            <a:r>
              <a:rPr lang="ru-RU" dirty="0"/>
              <a:t>STEM</a:t>
            </a:r>
            <a:r>
              <a:rPr lang="uk-UA" dirty="0" err="1"/>
              <a:t>-кабінету</a:t>
            </a:r>
            <a:r>
              <a:rPr lang="uk-UA" dirty="0"/>
              <a:t> для педагогічних працівників Центру та </a:t>
            </a:r>
            <a:r>
              <a:rPr lang="uk-UA" dirty="0" smtClean="0"/>
              <a:t>ТВСВ.</a:t>
            </a:r>
            <a:r>
              <a:rPr lang="ru-RU" dirty="0" smtClean="0"/>
              <a:t> </a:t>
            </a:r>
          </a:p>
          <a:p>
            <a:endParaRPr lang="ru-RU" dirty="0"/>
          </a:p>
          <a:p>
            <a:r>
              <a:rPr lang="ru-RU" dirty="0" smtClean="0"/>
              <a:t>   </a:t>
            </a:r>
            <a:r>
              <a:rPr lang="uk-UA" dirty="0" smtClean="0"/>
              <a:t>Підготували </a:t>
            </a:r>
            <a:r>
              <a:rPr lang="uk-UA" dirty="0"/>
              <a:t>та провели презентацію голова методичної комісії </a:t>
            </a:r>
            <a:r>
              <a:rPr lang="uk-UA" dirty="0" err="1"/>
              <a:t>Кражан</a:t>
            </a:r>
            <a:r>
              <a:rPr lang="uk-UA" dirty="0"/>
              <a:t> О.Д</a:t>
            </a:r>
            <a:r>
              <a:rPr lang="uk-UA" dirty="0" smtClean="0"/>
              <a:t>., </a:t>
            </a:r>
            <a:r>
              <a:rPr lang="uk-UA" dirty="0"/>
              <a:t>викладач </a:t>
            </a:r>
            <a:r>
              <a:rPr lang="uk-UA" dirty="0" err="1"/>
              <a:t>Христенко</a:t>
            </a:r>
            <a:r>
              <a:rPr lang="uk-UA" dirty="0"/>
              <a:t> В.М</a:t>
            </a:r>
            <a:r>
              <a:rPr lang="uk-UA" dirty="0" smtClean="0"/>
              <a:t>. та </a:t>
            </a:r>
            <a:r>
              <a:rPr lang="uk-UA" dirty="0"/>
              <a:t>лаборант Вареник Г.П. </a:t>
            </a:r>
            <a:r>
              <a:rPr lang="uk-UA" dirty="0" smtClean="0"/>
              <a:t>Вони розповіли </a:t>
            </a:r>
            <a:r>
              <a:rPr lang="uk-UA" dirty="0"/>
              <a:t>про особливості використання </a:t>
            </a:r>
            <a:r>
              <a:rPr lang="en-US" dirty="0"/>
              <a:t> STEM</a:t>
            </a:r>
            <a:r>
              <a:rPr lang="uk-UA" dirty="0" err="1"/>
              <a:t>-технологій</a:t>
            </a:r>
            <a:r>
              <a:rPr lang="uk-UA" dirty="0"/>
              <a:t> при вивченні загальноосвітніх предметів та спецдисциплін, пов’язуючи їх з кожною професією.</a:t>
            </a:r>
            <a:endParaRPr lang="ru-RU" dirty="0"/>
          </a:p>
          <a:p>
            <a:endParaRPr lang="ru-RU" dirty="0"/>
          </a:p>
        </p:txBody>
      </p:sp>
      <p:sp>
        <p:nvSpPr>
          <p:cNvPr id="2" name="Номер слайда 1"/>
          <p:cNvSpPr>
            <a:spLocks noGrp="1"/>
          </p:cNvSpPr>
          <p:nvPr>
            <p:ph type="sldNum" idx="12"/>
          </p:nvPr>
        </p:nvSpPr>
        <p:spPr/>
        <p:txBody>
          <a:bodyPr/>
          <a:lstStyle/>
          <a:p>
            <a:fld id="{9F750AC5-1200-4328-84F1-BD6FD70D2808}" type="slidenum">
              <a:rPr lang="uk-UA" smtClean="0"/>
              <a:pPr/>
              <a:t>36</a:t>
            </a:fld>
            <a:endParaRPr lang="uk-UA"/>
          </a:p>
        </p:txBody>
      </p:sp>
      <p:pic>
        <p:nvPicPr>
          <p:cNvPr id="4" name="Picture 2" descr="Логотип"/>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56736" y="1691605"/>
            <a:ext cx="1034059" cy="1034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r>
              <a:rPr lang="ru-RU" dirty="0" smtClean="0"/>
              <a:t>   </a:t>
            </a:r>
            <a:r>
              <a:rPr lang="ru-RU" dirty="0" err="1" smtClean="0"/>
              <a:t>Протягом</a:t>
            </a:r>
            <a:r>
              <a:rPr lang="uk-UA" dirty="0" smtClean="0"/>
              <a:t> І семестру </a:t>
            </a:r>
            <a:r>
              <a:rPr lang="ru-RU" dirty="0" smtClean="0"/>
              <a:t>201</a:t>
            </a:r>
            <a:r>
              <a:rPr lang="uk-UA" dirty="0"/>
              <a:t>9-2020 навчального</a:t>
            </a:r>
            <a:r>
              <a:rPr lang="ru-RU" dirty="0"/>
              <a:t> року у </a:t>
            </a:r>
            <a:r>
              <a:rPr lang="ru-RU" dirty="0" err="1"/>
              <a:t>Єдиній</a:t>
            </a:r>
            <a:r>
              <a:rPr lang="ru-RU" dirty="0"/>
              <a:t> </a:t>
            </a:r>
            <a:r>
              <a:rPr lang="ru-RU" dirty="0" err="1"/>
              <a:t>базі</a:t>
            </a:r>
            <a:r>
              <a:rPr lang="ru-RU" dirty="0"/>
              <a:t> </a:t>
            </a:r>
            <a:r>
              <a:rPr lang="ru-RU" dirty="0" err="1"/>
              <a:t>було</a:t>
            </a:r>
            <a:r>
              <a:rPr lang="ru-RU" dirty="0"/>
              <a:t> </a:t>
            </a:r>
            <a:r>
              <a:rPr lang="ru-RU" dirty="0" err="1"/>
              <a:t>оновлено</a:t>
            </a:r>
            <a:r>
              <a:rPr lang="ru-RU" dirty="0"/>
              <a:t> </a:t>
            </a:r>
            <a:r>
              <a:rPr lang="ru-RU" dirty="0" err="1"/>
              <a:t>основні</a:t>
            </a:r>
            <a:r>
              <a:rPr lang="ru-RU" dirty="0"/>
              <a:t> </a:t>
            </a:r>
            <a:r>
              <a:rPr lang="ru-RU" dirty="0" err="1"/>
              <a:t>дані</a:t>
            </a:r>
            <a:r>
              <a:rPr lang="ru-RU" dirty="0"/>
              <a:t>. </a:t>
            </a:r>
            <a:r>
              <a:rPr lang="ru-RU" dirty="0" err="1"/>
              <a:t>Внесені</a:t>
            </a:r>
            <a:r>
              <a:rPr lang="ru-RU" dirty="0"/>
              <a:t> </a:t>
            </a:r>
            <a:r>
              <a:rPr lang="ru-RU" dirty="0" err="1"/>
              <a:t>дані</a:t>
            </a:r>
            <a:r>
              <a:rPr lang="ru-RU" dirty="0"/>
              <a:t> </a:t>
            </a:r>
            <a:r>
              <a:rPr lang="ru-RU" dirty="0" err="1"/>
              <a:t>щодо</a:t>
            </a:r>
            <a:r>
              <a:rPr lang="ru-RU" dirty="0"/>
              <a:t> </a:t>
            </a:r>
            <a:r>
              <a:rPr lang="ru-RU" dirty="0" err="1"/>
              <a:t>зарахування</a:t>
            </a:r>
            <a:r>
              <a:rPr lang="ru-RU" dirty="0"/>
              <a:t>, </a:t>
            </a:r>
            <a:r>
              <a:rPr lang="ru-RU" dirty="0" err="1"/>
              <a:t>відрахування</a:t>
            </a:r>
            <a:r>
              <a:rPr lang="ru-RU" dirty="0"/>
              <a:t>, </a:t>
            </a:r>
            <a:r>
              <a:rPr lang="ru-RU" dirty="0" err="1"/>
              <a:t>переведення</a:t>
            </a:r>
            <a:r>
              <a:rPr lang="ru-RU" dirty="0"/>
              <a:t> </a:t>
            </a:r>
            <a:r>
              <a:rPr lang="ru-RU" dirty="0" err="1"/>
              <a:t>здобувачів</a:t>
            </a:r>
            <a:r>
              <a:rPr lang="ru-RU" dirty="0"/>
              <a:t> </a:t>
            </a:r>
            <a:r>
              <a:rPr lang="ru-RU" dirty="0" err="1"/>
              <a:t>освіти</a:t>
            </a:r>
            <a:r>
              <a:rPr lang="ru-RU" dirty="0"/>
              <a:t> </a:t>
            </a:r>
            <a:r>
              <a:rPr lang="ru-RU" dirty="0" err="1"/>
              <a:t>з</a:t>
            </a:r>
            <a:r>
              <a:rPr lang="ru-RU" dirty="0"/>
              <a:t> </a:t>
            </a:r>
            <a:r>
              <a:rPr lang="ru-RU" dirty="0" err="1"/>
              <a:t>інших</a:t>
            </a:r>
            <a:r>
              <a:rPr lang="ru-RU" dirty="0"/>
              <a:t> </a:t>
            </a:r>
            <a:r>
              <a:rPr lang="ru-RU" dirty="0" err="1"/>
              <a:t>навчальних</a:t>
            </a:r>
            <a:r>
              <a:rPr lang="ru-RU" dirty="0"/>
              <a:t> </a:t>
            </a:r>
            <a:r>
              <a:rPr lang="ru-RU" dirty="0" err="1"/>
              <a:t>закладів</a:t>
            </a:r>
            <a:r>
              <a:rPr lang="uk-UA" dirty="0"/>
              <a:t>, зміна прізвища, тощо</a:t>
            </a:r>
            <a:r>
              <a:rPr lang="ru-RU" dirty="0"/>
              <a:t>. </a:t>
            </a:r>
            <a:r>
              <a:rPr lang="ru-RU" dirty="0" err="1"/>
              <a:t>Здійснено</a:t>
            </a:r>
            <a:r>
              <a:rPr lang="ru-RU" dirty="0"/>
              <a:t> </a:t>
            </a:r>
            <a:r>
              <a:rPr lang="ru-RU" dirty="0" err="1"/>
              <a:t>замовлення</a:t>
            </a:r>
            <a:r>
              <a:rPr lang="ru-RU" dirty="0"/>
              <a:t> </a:t>
            </a:r>
            <a:r>
              <a:rPr lang="ru-RU" dirty="0" err="1"/>
              <a:t>документів</a:t>
            </a:r>
            <a:r>
              <a:rPr lang="uk-UA" dirty="0"/>
              <a:t> та дублікатів документів </a:t>
            </a:r>
            <a:r>
              <a:rPr lang="ru-RU" dirty="0"/>
              <a:t>про </a:t>
            </a:r>
            <a:r>
              <a:rPr lang="ru-RU" dirty="0" err="1"/>
              <a:t>освіту</a:t>
            </a:r>
            <a:r>
              <a:rPr lang="uk-UA" dirty="0"/>
              <a:t>, учнівських квитків</a:t>
            </a:r>
            <a:r>
              <a:rPr lang="ru-RU" dirty="0"/>
              <a:t>. </a:t>
            </a:r>
            <a:r>
              <a:rPr lang="ru-RU" dirty="0" err="1"/>
              <a:t>Оновлено</a:t>
            </a:r>
            <a:r>
              <a:rPr lang="ru-RU" dirty="0"/>
              <a:t> </a:t>
            </a:r>
            <a:r>
              <a:rPr lang="ru-RU" dirty="0" err="1"/>
              <a:t>кадрове</a:t>
            </a:r>
            <a:r>
              <a:rPr lang="ru-RU" dirty="0"/>
              <a:t> </a:t>
            </a:r>
            <a:r>
              <a:rPr lang="ru-RU" dirty="0" err="1"/>
              <a:t>забезпечення</a:t>
            </a:r>
            <a:r>
              <a:rPr lang="ru-RU" dirty="0"/>
              <a:t> та </a:t>
            </a:r>
            <a:r>
              <a:rPr lang="ru-RU" dirty="0" err="1"/>
              <a:t>матеріально-технічну</a:t>
            </a:r>
            <a:r>
              <a:rPr lang="ru-RU" dirty="0"/>
              <a:t> базу. Внесен</a:t>
            </a:r>
            <a:r>
              <a:rPr lang="uk-UA" dirty="0"/>
              <a:t>о </a:t>
            </a:r>
            <a:r>
              <a:rPr lang="ru-RU" dirty="0" err="1" smtClean="0"/>
              <a:t>дані</a:t>
            </a:r>
            <a:r>
              <a:rPr lang="ru-RU" dirty="0" smtClean="0"/>
              <a:t> про контингент </a:t>
            </a:r>
            <a:r>
              <a:rPr lang="ru-RU" dirty="0" err="1" smtClean="0"/>
              <a:t>здобувачів</a:t>
            </a:r>
            <a:r>
              <a:rPr lang="ru-RU" dirty="0" smtClean="0"/>
              <a:t> </a:t>
            </a:r>
            <a:r>
              <a:rPr lang="ru-RU" dirty="0" err="1" smtClean="0"/>
              <a:t>освіти</a:t>
            </a:r>
            <a:r>
              <a:rPr lang="ru-RU" dirty="0" smtClean="0"/>
              <a:t>.</a:t>
            </a:r>
            <a:endParaRPr lang="ru-RU" dirty="0"/>
          </a:p>
          <a:p>
            <a:endParaRPr lang="ru-RU" dirty="0"/>
          </a:p>
        </p:txBody>
      </p:sp>
      <p:sp>
        <p:nvSpPr>
          <p:cNvPr id="4" name="Номер слайда 3"/>
          <p:cNvSpPr>
            <a:spLocks noGrp="1"/>
          </p:cNvSpPr>
          <p:nvPr>
            <p:ph type="sldNum" idx="12"/>
          </p:nvPr>
        </p:nvSpPr>
        <p:spPr/>
        <p:txBody>
          <a:bodyPr/>
          <a:lstStyle/>
          <a:p>
            <a:fld id="{9F750AC5-1200-4328-84F1-BD6FD70D2808}" type="slidenum">
              <a:rPr lang="uk-UA" smtClean="0"/>
              <a:pPr/>
              <a:t>37</a:t>
            </a:fld>
            <a:endParaRPr lang="uk-UA"/>
          </a:p>
        </p:txBody>
      </p:sp>
      <p:pic>
        <p:nvPicPr>
          <p:cNvPr id="5" name="Picture 2" descr="Логотип"/>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56736" y="899517"/>
            <a:ext cx="1034059" cy="1034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8280" y="493689"/>
            <a:ext cx="9067800" cy="5727724"/>
          </a:xfrm>
        </p:spPr>
        <p:txBody>
          <a:bodyPr/>
          <a:lstStyle/>
          <a:p>
            <a:r>
              <a:rPr lang="uk-UA" sz="2800" dirty="0" smtClean="0"/>
              <a:t>    У </a:t>
            </a:r>
            <a:r>
              <a:rPr lang="uk-UA" sz="2800" dirty="0"/>
              <a:t>ІІ семестрі 2019-2020 навчального року згідно Ліцензійних вимог у лютому 2020 року ТВСВ </a:t>
            </a:r>
            <a:r>
              <a:rPr lang="uk-UA" sz="2800" dirty="0" smtClean="0"/>
              <a:t>                с</a:t>
            </a:r>
            <a:r>
              <a:rPr lang="uk-UA" sz="2800" dirty="0"/>
              <a:t>. </a:t>
            </a:r>
            <a:r>
              <a:rPr lang="uk-UA" sz="2800" dirty="0" err="1"/>
              <a:t>Войниха</a:t>
            </a:r>
            <a:r>
              <a:rPr lang="uk-UA" sz="2800" dirty="0"/>
              <a:t> у Єдиній базі було зареєстровано як окремий обліковий запис та перенесено до нього основні дані,  </a:t>
            </a:r>
            <a:r>
              <a:rPr lang="uk-UA" sz="2800" dirty="0" err="1"/>
              <a:t>дані</a:t>
            </a:r>
            <a:r>
              <a:rPr lang="uk-UA" sz="2800" dirty="0"/>
              <a:t> щодо кадрового і матеріально-технічного забезпечення.</a:t>
            </a:r>
            <a:endParaRPr lang="ru-RU" sz="2800" dirty="0"/>
          </a:p>
          <a:p>
            <a:r>
              <a:rPr lang="uk-UA" sz="2800" dirty="0" smtClean="0"/>
              <a:t>    Внесено </a:t>
            </a:r>
            <a:r>
              <a:rPr lang="uk-UA" sz="2800" dirty="0"/>
              <a:t>до бази три ліцензійні справи з професій: </a:t>
            </a:r>
            <a:endParaRPr lang="ru-RU" sz="2800" dirty="0"/>
          </a:p>
          <a:p>
            <a:pPr lvl="0">
              <a:buFont typeface="Arial" pitchFamily="34" charset="0"/>
              <a:buChar char="•"/>
            </a:pPr>
            <a:r>
              <a:rPr lang="uk-UA" sz="2800" dirty="0"/>
              <a:t>Тракторист-машиніст сільськогосподарського (лісогосподарського) виробництва.</a:t>
            </a:r>
            <a:endParaRPr lang="ru-RU" sz="2800" dirty="0"/>
          </a:p>
          <a:p>
            <a:pPr lvl="0">
              <a:buFont typeface="Arial" pitchFamily="34" charset="0"/>
              <a:buChar char="•"/>
            </a:pPr>
            <a:r>
              <a:rPr lang="ru-RU" sz="2800" dirty="0" err="1"/>
              <a:t>Слюсар</a:t>
            </a:r>
            <a:r>
              <a:rPr lang="ru-RU" sz="2800" dirty="0"/>
              <a:t> </a:t>
            </a:r>
            <a:r>
              <a:rPr lang="ru-RU" sz="2800" dirty="0" err="1"/>
              <a:t>з</a:t>
            </a:r>
            <a:r>
              <a:rPr lang="ru-RU" sz="2800" dirty="0"/>
              <a:t> ремонту </a:t>
            </a:r>
            <a:r>
              <a:rPr lang="ru-RU" sz="2800" dirty="0" err="1"/>
              <a:t>сільськогосподарських</a:t>
            </a:r>
            <a:r>
              <a:rPr lang="ru-RU" sz="2800" dirty="0"/>
              <a:t> машин та </a:t>
            </a:r>
            <a:r>
              <a:rPr lang="ru-RU" sz="2800" dirty="0" err="1"/>
              <a:t>устаткування</a:t>
            </a:r>
            <a:r>
              <a:rPr lang="ru-RU" sz="2800" dirty="0"/>
              <a:t>.</a:t>
            </a:r>
          </a:p>
          <a:p>
            <a:pPr lvl="0">
              <a:buFont typeface="Arial" pitchFamily="34" charset="0"/>
              <a:buChar char="•"/>
            </a:pPr>
            <a:r>
              <a:rPr lang="ru-RU" sz="2800" dirty="0" err="1"/>
              <a:t>Водій</a:t>
            </a:r>
            <a:r>
              <a:rPr lang="ru-RU" sz="2800" dirty="0"/>
              <a:t> </a:t>
            </a:r>
            <a:r>
              <a:rPr lang="ru-RU" sz="2800" dirty="0" err="1"/>
              <a:t>автотранспортних</a:t>
            </a:r>
            <a:r>
              <a:rPr lang="ru-RU" sz="2800" dirty="0"/>
              <a:t> </a:t>
            </a:r>
            <a:r>
              <a:rPr lang="ru-RU" sz="2800" dirty="0" err="1"/>
              <a:t>засобів</a:t>
            </a:r>
            <a:r>
              <a:rPr lang="ru-RU" sz="2800" dirty="0"/>
              <a:t> (</a:t>
            </a:r>
            <a:r>
              <a:rPr lang="ru-RU" sz="2800" dirty="0" err="1"/>
              <a:t>категорії</a:t>
            </a:r>
            <a:r>
              <a:rPr lang="ru-RU" sz="2800" dirty="0"/>
              <a:t> С</a:t>
            </a:r>
            <a:r>
              <a:rPr lang="ru-RU" sz="2800" dirty="0" smtClean="0"/>
              <a:t>).</a:t>
            </a:r>
          </a:p>
          <a:p>
            <a:pPr lvl="0"/>
            <a:r>
              <a:rPr lang="uk-UA" sz="2800" dirty="0" smtClean="0"/>
              <a:t>    На даний момент  ця робота продовжується.</a:t>
            </a:r>
            <a:endParaRPr lang="ru-RU" sz="2800" dirty="0"/>
          </a:p>
          <a:p>
            <a:r>
              <a:rPr lang="uk-UA" sz="2800" dirty="0" smtClean="0"/>
              <a:t>    </a:t>
            </a:r>
            <a:endParaRPr lang="ru-RU" sz="2800" dirty="0"/>
          </a:p>
          <a:p>
            <a:endParaRPr lang="ru-RU" dirty="0"/>
          </a:p>
        </p:txBody>
      </p:sp>
      <p:sp>
        <p:nvSpPr>
          <p:cNvPr id="2" name="Номер слайда 1"/>
          <p:cNvSpPr>
            <a:spLocks noGrp="1"/>
          </p:cNvSpPr>
          <p:nvPr>
            <p:ph type="sldNum" idx="12"/>
          </p:nvPr>
        </p:nvSpPr>
        <p:spPr/>
        <p:txBody>
          <a:bodyPr/>
          <a:lstStyle/>
          <a:p>
            <a:fld id="{9F750AC5-1200-4328-84F1-BD6FD70D2808}" type="slidenum">
              <a:rPr lang="uk-UA" smtClean="0"/>
              <a:pPr/>
              <a:t>38</a:t>
            </a:fld>
            <a:endParaRPr lang="uk-UA"/>
          </a:p>
        </p:txBody>
      </p:sp>
      <p:pic>
        <p:nvPicPr>
          <p:cNvPr id="4" name="Picture 2" descr="Логотип"/>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25693" y="755501"/>
            <a:ext cx="1034059" cy="1034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3238" y="422251"/>
            <a:ext cx="9067800" cy="6715172"/>
          </a:xfrm>
        </p:spPr>
        <p:txBody>
          <a:bodyPr/>
          <a:lstStyle/>
          <a:p>
            <a:r>
              <a:rPr lang="uk-UA" dirty="0" smtClean="0"/>
              <a:t>   Сайт Міжрегіонального центру функціонує з 2014 року за адресою: </a:t>
            </a:r>
            <a:r>
              <a:rPr lang="uk-UA" u="sng" dirty="0" smtClean="0">
                <a:solidFill>
                  <a:schemeClr val="accent2"/>
                </a:solidFill>
                <a:hlinkClick r:id="rId2"/>
              </a:rPr>
              <a:t>http://hmc.khorol.com.ua</a:t>
            </a:r>
            <a:r>
              <a:rPr lang="uk-UA" dirty="0" smtClean="0"/>
              <a:t>., адміністратором сайту є Вареник Г.П.</a:t>
            </a:r>
            <a:endParaRPr lang="ru-RU" dirty="0" smtClean="0"/>
          </a:p>
          <a:p>
            <a:r>
              <a:rPr lang="uk-UA" dirty="0" smtClean="0"/>
              <a:t>   Спільно з </a:t>
            </a:r>
            <a:r>
              <a:rPr lang="uk-UA" dirty="0" err="1" smtClean="0"/>
              <a:t>інженером-електроніком</a:t>
            </a:r>
            <a:r>
              <a:rPr lang="uk-UA" dirty="0" smtClean="0"/>
              <a:t> Поповичем В.Ю. адміністратором сайту у 2020 році було змінено дизайн сайту. </a:t>
            </a:r>
          </a:p>
          <a:p>
            <a:r>
              <a:rPr lang="uk-UA" dirty="0" smtClean="0"/>
              <a:t>   29.05.2020, о 14.00 год., Міжрегіональним центром був проведений онлайн День відкритих дверей на сайті Центру  та сторінці  закладу освіти у </a:t>
            </a:r>
            <a:r>
              <a:rPr lang="uk-UA" dirty="0" err="1" smtClean="0"/>
              <a:t>фейсбук</a:t>
            </a:r>
            <a:r>
              <a:rPr lang="uk-UA" dirty="0" smtClean="0"/>
              <a:t>: </a:t>
            </a:r>
            <a:r>
              <a:rPr lang="ru-RU" u="sng" dirty="0" smtClean="0">
                <a:solidFill>
                  <a:schemeClr val="accent2"/>
                </a:solidFill>
                <a:hlinkClick r:id="rId3"/>
              </a:rPr>
              <a:t>https://www.facebook.com/Міжрегіональний-центр-м-Хорол-Полтавської-області-2307725206112493/</a:t>
            </a:r>
            <a:r>
              <a:rPr lang="uk-UA" dirty="0" smtClean="0">
                <a:solidFill>
                  <a:schemeClr val="accent2"/>
                </a:solidFill>
              </a:rPr>
              <a:t>.</a:t>
            </a:r>
            <a:endParaRPr lang="ru-RU" dirty="0" smtClean="0">
              <a:solidFill>
                <a:schemeClr val="accent2"/>
              </a:solidFill>
            </a:endParaRPr>
          </a:p>
          <a:p>
            <a:endParaRPr lang="ru-RU" dirty="0"/>
          </a:p>
        </p:txBody>
      </p:sp>
      <p:sp>
        <p:nvSpPr>
          <p:cNvPr id="2" name="Номер слайда 1"/>
          <p:cNvSpPr>
            <a:spLocks noGrp="1"/>
          </p:cNvSpPr>
          <p:nvPr>
            <p:ph type="sldNum" idx="12"/>
          </p:nvPr>
        </p:nvSpPr>
        <p:spPr/>
        <p:txBody>
          <a:bodyPr/>
          <a:lstStyle/>
          <a:p>
            <a:fld id="{9F750AC5-1200-4328-84F1-BD6FD70D2808}" type="slidenum">
              <a:rPr lang="uk-UA" smtClean="0"/>
              <a:pPr/>
              <a:t>39</a:t>
            </a:fld>
            <a:endParaRPr lang="uk-UA"/>
          </a:p>
        </p:txBody>
      </p:sp>
      <p:pic>
        <p:nvPicPr>
          <p:cNvPr id="4" name="Picture 2" descr="Логотип"/>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28744" y="942884"/>
            <a:ext cx="1034059" cy="1034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503238" y="301625"/>
            <a:ext cx="9070975" cy="1262063"/>
          </a:xfrm>
          <a:ln/>
        </p:spPr>
        <p:txBody>
          <a:bodyPr/>
          <a:lstStyle/>
          <a:p>
            <a:endParaRPr lang="ru-RU" dirty="0"/>
          </a:p>
        </p:txBody>
      </p:sp>
      <p:sp>
        <p:nvSpPr>
          <p:cNvPr id="6146" name="Rectangle 2"/>
          <p:cNvSpPr>
            <a:spLocks noGrp="1" noChangeArrowheads="1"/>
          </p:cNvSpPr>
          <p:nvPr>
            <p:ph type="body" idx="1"/>
          </p:nvPr>
        </p:nvSpPr>
        <p:spPr>
          <a:xfrm>
            <a:off x="503238" y="1768475"/>
            <a:ext cx="9070975" cy="4384675"/>
          </a:xfrm>
          <a:ln/>
        </p:spPr>
        <p:txBody>
          <a:bodyPr tIns="21240"/>
          <a:lstStyle/>
          <a:p>
            <a:pPr marL="0" indent="342900" algn="jus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uk-UA" sz="2400" dirty="0"/>
              <a:t>Робота педагогічного колективу проводилась у відповідності до Положення про організацію навчально-виробничого процесу у професійно-технічних навчальних закладах  затвердженого наказом  Міністерства освіти і науки України від 30.05.2008 року № 419 із змінами, внесеними згідно із наказами МОНУ №731 від 05.08.2008 р.; №1019 від 10.11.2008 р., №746 від 10.07.2015 р. і була спрямована на реалізацію другого етапу єдиної методичної проблеми, практичне дослідження проблеми «Формування життєвих і професійних </a:t>
            </a:r>
            <a:r>
              <a:rPr lang="uk-UA" sz="2400" dirty="0" err="1"/>
              <a:t>компетентностей</a:t>
            </a:r>
            <a:r>
              <a:rPr lang="uk-UA" sz="2400" dirty="0"/>
              <a:t>  педагогічних працівників в умовах сучасного інформаційного простору».</a:t>
            </a:r>
          </a:p>
        </p:txBody>
      </p:sp>
      <p:sp>
        <p:nvSpPr>
          <p:cNvPr id="2" name="Номер слайда 1"/>
          <p:cNvSpPr>
            <a:spLocks noGrp="1"/>
          </p:cNvSpPr>
          <p:nvPr>
            <p:ph type="sldNum" idx="12"/>
          </p:nvPr>
        </p:nvSpPr>
        <p:spPr/>
        <p:txBody>
          <a:bodyPr/>
          <a:lstStyle/>
          <a:p>
            <a:fld id="{9F750AC5-1200-4328-84F1-BD6FD70D2808}" type="slidenum">
              <a:rPr lang="uk-UA" smtClean="0"/>
              <a:pPr/>
              <a:t>4</a:t>
            </a:fld>
            <a:endParaRPr lang="uk-UA" dirty="0"/>
          </a:p>
        </p:txBody>
      </p:sp>
      <p:pic>
        <p:nvPicPr>
          <p:cNvPr id="2050" name="Picture 2" descr="Логотип"/>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56736" y="755501"/>
            <a:ext cx="1034059" cy="1034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3238" y="636565"/>
            <a:ext cx="9067800" cy="5513410"/>
          </a:xfrm>
        </p:spPr>
        <p:txBody>
          <a:bodyPr/>
          <a:lstStyle/>
          <a:p>
            <a:r>
              <a:rPr lang="ru-RU" dirty="0" smtClean="0"/>
              <a:t>   ТВСВ с. </a:t>
            </a:r>
            <a:r>
              <a:rPr lang="ru-RU" dirty="0" err="1" smtClean="0"/>
              <a:t>Войниха</a:t>
            </a:r>
            <a:r>
              <a:rPr lang="ru-RU" dirty="0" smtClean="0"/>
              <a:t> </a:t>
            </a:r>
            <a:r>
              <a:rPr lang="ru-RU" dirty="0" err="1" smtClean="0"/>
              <a:t>має</a:t>
            </a:r>
            <a:r>
              <a:rPr lang="uk-UA" dirty="0" smtClean="0"/>
              <a:t> </a:t>
            </a:r>
            <a:r>
              <a:rPr lang="uk-UA" dirty="0" err="1" smtClean="0"/>
              <a:t>власн</a:t>
            </a:r>
            <a:r>
              <a:rPr lang="ru-RU" dirty="0" err="1" smtClean="0"/>
              <a:t>ий</a:t>
            </a:r>
            <a:r>
              <a:rPr lang="ru-RU" dirty="0" smtClean="0"/>
              <a:t> сайт </a:t>
            </a:r>
            <a:r>
              <a:rPr lang="ru-RU" u="sng" dirty="0" smtClean="0">
                <a:hlinkClick r:id="rId2"/>
              </a:rPr>
              <a:t>http://pty53.at.ua</a:t>
            </a:r>
            <a:r>
              <a:rPr lang="ru-RU" dirty="0" smtClean="0"/>
              <a:t> та </a:t>
            </a:r>
            <a:r>
              <a:rPr lang="ru-RU" dirty="0" err="1" smtClean="0"/>
              <a:t>сторінку</a:t>
            </a:r>
            <a:r>
              <a:rPr lang="ru-RU" dirty="0" smtClean="0"/>
              <a:t> у </a:t>
            </a:r>
            <a:r>
              <a:rPr lang="ru-RU" dirty="0" err="1" smtClean="0"/>
              <a:t>фейсбу</a:t>
            </a:r>
            <a:r>
              <a:rPr lang="uk-UA" dirty="0" smtClean="0"/>
              <a:t>к </a:t>
            </a:r>
            <a:r>
              <a:rPr lang="ru-RU" u="sng" dirty="0" smtClean="0">
                <a:hlinkClick r:id="rId3"/>
              </a:rPr>
              <a:t>https://www.facebook.com/ychilische.53/</a:t>
            </a:r>
            <a:r>
              <a:rPr lang="ru-RU" dirty="0" smtClean="0"/>
              <a:t>. З</a:t>
            </a:r>
            <a:r>
              <a:rPr lang="uk-UA" dirty="0" smtClean="0"/>
              <a:t>а ініціативи </a:t>
            </a:r>
            <a:r>
              <a:rPr lang="ru-RU" dirty="0" smtClean="0"/>
              <a:t> методиста </a:t>
            </a:r>
            <a:r>
              <a:rPr lang="ru-RU" dirty="0" err="1" smtClean="0"/>
              <a:t>Андрущенко</a:t>
            </a:r>
            <a:r>
              <a:rPr lang="ru-RU" dirty="0" smtClean="0"/>
              <a:t> О.О., яка створ</a:t>
            </a:r>
            <a:r>
              <a:rPr lang="uk-UA" dirty="0" smtClean="0"/>
              <a:t>и</a:t>
            </a:r>
            <a:r>
              <a:rPr lang="ru-RU" dirty="0" err="1" smtClean="0"/>
              <a:t>ла</a:t>
            </a:r>
            <a:r>
              <a:rPr lang="ru-RU" dirty="0" smtClean="0"/>
              <a:t> </a:t>
            </a:r>
            <a:r>
              <a:rPr lang="ru-RU" dirty="0" err="1" smtClean="0"/>
              <a:t>даний</a:t>
            </a:r>
            <a:r>
              <a:rPr lang="ru-RU" dirty="0" smtClean="0"/>
              <a:t> сайт та </a:t>
            </a:r>
            <a:r>
              <a:rPr lang="ru-RU" dirty="0" err="1" smtClean="0"/>
              <a:t>сторінку</a:t>
            </a:r>
            <a:r>
              <a:rPr lang="uk-UA" dirty="0" smtClean="0"/>
              <a:t>, </a:t>
            </a:r>
            <a:r>
              <a:rPr lang="ru-RU" dirty="0" err="1" smtClean="0"/>
              <a:t>здійснюється</a:t>
            </a:r>
            <a:r>
              <a:rPr lang="ru-RU" dirty="0" smtClean="0"/>
              <a:t> </a:t>
            </a:r>
            <a:r>
              <a:rPr lang="ru-RU" dirty="0" err="1" smtClean="0"/>
              <a:t>оновлення</a:t>
            </a:r>
            <a:r>
              <a:rPr lang="ru-RU" dirty="0" smtClean="0"/>
              <a:t> </a:t>
            </a:r>
            <a:r>
              <a:rPr lang="ru-RU" dirty="0" err="1" smtClean="0"/>
              <a:t>інформації</a:t>
            </a:r>
            <a:r>
              <a:rPr lang="uk-UA" dirty="0" smtClean="0"/>
              <a:t> на цих ресурсах з посиланням на сайт головного закладу</a:t>
            </a:r>
            <a:r>
              <a:rPr lang="ru-RU" dirty="0" smtClean="0"/>
              <a:t>.</a:t>
            </a:r>
          </a:p>
          <a:p>
            <a:endParaRPr lang="ru-RU" dirty="0"/>
          </a:p>
          <a:p>
            <a:endParaRPr lang="ru-RU" dirty="0"/>
          </a:p>
        </p:txBody>
      </p:sp>
      <p:sp>
        <p:nvSpPr>
          <p:cNvPr id="2" name="Номер слайда 1"/>
          <p:cNvSpPr>
            <a:spLocks noGrp="1"/>
          </p:cNvSpPr>
          <p:nvPr>
            <p:ph type="sldNum" idx="12"/>
          </p:nvPr>
        </p:nvSpPr>
        <p:spPr/>
        <p:txBody>
          <a:bodyPr/>
          <a:lstStyle/>
          <a:p>
            <a:fld id="{9F750AC5-1200-4328-84F1-BD6FD70D2808}" type="slidenum">
              <a:rPr lang="uk-UA" smtClean="0"/>
              <a:pPr/>
              <a:t>40</a:t>
            </a:fld>
            <a:endParaRPr lang="uk-UA"/>
          </a:p>
        </p:txBody>
      </p:sp>
      <p:pic>
        <p:nvPicPr>
          <p:cNvPr id="4" name="Picture 2" descr="Логотип"/>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56736" y="899517"/>
            <a:ext cx="1034059" cy="1034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3238" y="1208069"/>
            <a:ext cx="9067800" cy="4941906"/>
          </a:xfrm>
        </p:spPr>
        <p:txBody>
          <a:bodyPr/>
          <a:lstStyle/>
          <a:p>
            <a:r>
              <a:rPr lang="uk-UA" dirty="0" smtClean="0"/>
              <a:t>   Лаборант </a:t>
            </a:r>
            <a:r>
              <a:rPr lang="uk-UA" dirty="0"/>
              <a:t>Вареник Г.П. разом з </a:t>
            </a:r>
            <a:r>
              <a:rPr lang="uk-UA" dirty="0" err="1"/>
              <a:t>інженером-електроніком</a:t>
            </a:r>
            <a:r>
              <a:rPr lang="uk-UA" dirty="0"/>
              <a:t> Поповичем В.Ю. зареєстрували наш заклад освіти на сервісі </a:t>
            </a:r>
            <a:r>
              <a:rPr lang="ru-RU" dirty="0"/>
              <a:t>G </a:t>
            </a:r>
            <a:r>
              <a:rPr lang="ru-RU" dirty="0" err="1"/>
              <a:t>Suite</a:t>
            </a:r>
            <a:r>
              <a:rPr lang="ru-RU" dirty="0"/>
              <a:t> </a:t>
            </a:r>
            <a:r>
              <a:rPr lang="ru-RU" dirty="0" err="1"/>
              <a:t>for</a:t>
            </a:r>
            <a:r>
              <a:rPr lang="ru-RU" dirty="0"/>
              <a:t> </a:t>
            </a:r>
            <a:r>
              <a:rPr lang="ru-RU" dirty="0" err="1"/>
              <a:t>Education</a:t>
            </a:r>
            <a:r>
              <a:rPr lang="uk-UA" dirty="0"/>
              <a:t> компанії “</a:t>
            </a:r>
            <a:r>
              <a:rPr lang="ru-RU" dirty="0" err="1"/>
              <a:t>Google</a:t>
            </a:r>
            <a:r>
              <a:rPr lang="uk-UA" dirty="0"/>
              <a:t>”. До сервісу має доступ ТВСВ с. </a:t>
            </a:r>
            <a:r>
              <a:rPr lang="uk-UA" dirty="0" err="1"/>
              <a:t>Войниха</a:t>
            </a:r>
            <a:r>
              <a:rPr lang="uk-UA" dirty="0"/>
              <a:t> в особі  методиста Андрущенко О.О. </a:t>
            </a:r>
            <a:r>
              <a:rPr lang="uk-UA" dirty="0" smtClean="0"/>
              <a:t>та методиста Центру Мельник Л.А. як адміністратори </a:t>
            </a:r>
            <a:r>
              <a:rPr lang="uk-UA" dirty="0"/>
              <a:t>і </a:t>
            </a:r>
            <a:r>
              <a:rPr lang="uk-UA" dirty="0" smtClean="0"/>
              <a:t>користувачі. </a:t>
            </a:r>
            <a:r>
              <a:rPr lang="uk-UA" dirty="0"/>
              <a:t>Ми маємо змогу додавати на сервіс і інших користувачів. Це дасть змогу  педагогічним працівникам  закладу освіти якісніше працювати із здобувачами освіти  у дистанційному форматі.</a:t>
            </a:r>
            <a:endParaRPr lang="ru-RU" dirty="0"/>
          </a:p>
        </p:txBody>
      </p:sp>
      <p:sp>
        <p:nvSpPr>
          <p:cNvPr id="2" name="Номер слайда 1"/>
          <p:cNvSpPr>
            <a:spLocks noGrp="1"/>
          </p:cNvSpPr>
          <p:nvPr>
            <p:ph type="sldNum" idx="12"/>
          </p:nvPr>
        </p:nvSpPr>
        <p:spPr/>
        <p:txBody>
          <a:bodyPr/>
          <a:lstStyle/>
          <a:p>
            <a:fld id="{9F750AC5-1200-4328-84F1-BD6FD70D2808}" type="slidenum">
              <a:rPr lang="uk-UA" smtClean="0"/>
              <a:pPr/>
              <a:t>41</a:t>
            </a:fld>
            <a:endParaRPr lang="uk-UA"/>
          </a:p>
        </p:txBody>
      </p:sp>
      <p:pic>
        <p:nvPicPr>
          <p:cNvPr id="4" name="Picture 2" descr="Логотип"/>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46566" y="899517"/>
            <a:ext cx="1034059" cy="1034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3238" y="1565259"/>
            <a:ext cx="9067800" cy="4584716"/>
          </a:xfrm>
        </p:spPr>
        <p:txBody>
          <a:bodyPr/>
          <a:lstStyle/>
          <a:p>
            <a:pPr lvl="0"/>
            <a:r>
              <a:rPr lang="uk-UA" dirty="0" smtClean="0"/>
              <a:t>   1. Не </a:t>
            </a:r>
            <a:r>
              <a:rPr lang="uk-UA" dirty="0"/>
              <a:t>виконали  Регіональне замовлення на прийом учнів на навчання  у 2019 році:</a:t>
            </a:r>
            <a:endParaRPr lang="ru-RU" dirty="0"/>
          </a:p>
          <a:p>
            <a:pPr lvl="0"/>
            <a:r>
              <a:rPr lang="uk-UA" dirty="0" smtClean="0"/>
              <a:t>   План </a:t>
            </a:r>
            <a:r>
              <a:rPr lang="uk-UA" dirty="0"/>
              <a:t>прийому– всього 164 </a:t>
            </a:r>
            <a:r>
              <a:rPr lang="uk-UA" dirty="0" smtClean="0"/>
              <a:t>осіб.</a:t>
            </a:r>
          </a:p>
          <a:p>
            <a:pPr lvl="0"/>
            <a:r>
              <a:rPr lang="uk-UA" dirty="0"/>
              <a:t> </a:t>
            </a:r>
            <a:r>
              <a:rPr lang="uk-UA" dirty="0" smtClean="0"/>
              <a:t>  Фактичне </a:t>
            </a:r>
            <a:r>
              <a:rPr lang="uk-UA" dirty="0"/>
              <a:t>виконання –91 особа (55,5</a:t>
            </a:r>
            <a:r>
              <a:rPr lang="uk-UA" dirty="0" smtClean="0"/>
              <a:t>%).</a:t>
            </a:r>
          </a:p>
          <a:p>
            <a:r>
              <a:rPr lang="uk-UA" dirty="0"/>
              <a:t> </a:t>
            </a:r>
            <a:r>
              <a:rPr lang="uk-UA" dirty="0" smtClean="0"/>
              <a:t>   (</a:t>
            </a:r>
            <a:r>
              <a:rPr lang="uk-UA" dirty="0"/>
              <a:t>МЦ-46 осіб, ТВСВ -45 осіб).  </a:t>
            </a:r>
            <a:endParaRPr lang="ru-RU" dirty="0"/>
          </a:p>
          <a:p>
            <a:pPr lvl="0"/>
            <a:endParaRPr lang="ru-RU" dirty="0"/>
          </a:p>
          <a:p>
            <a:r>
              <a:rPr lang="uk-UA" dirty="0" smtClean="0"/>
              <a:t>   У </a:t>
            </a:r>
            <a:r>
              <a:rPr lang="uk-UA" dirty="0"/>
              <a:t>попередньому навчальному році Регіональне замовлення було виконано на 80</a:t>
            </a:r>
            <a:r>
              <a:rPr lang="uk-UA" dirty="0" smtClean="0"/>
              <a:t>%.</a:t>
            </a:r>
            <a:endParaRPr lang="ru-RU" dirty="0"/>
          </a:p>
        </p:txBody>
      </p:sp>
      <p:sp>
        <p:nvSpPr>
          <p:cNvPr id="2" name="Номер слайда 1"/>
          <p:cNvSpPr>
            <a:spLocks noGrp="1"/>
          </p:cNvSpPr>
          <p:nvPr>
            <p:ph type="sldNum" idx="12"/>
          </p:nvPr>
        </p:nvSpPr>
        <p:spPr/>
        <p:txBody>
          <a:bodyPr/>
          <a:lstStyle/>
          <a:p>
            <a:fld id="{9F750AC5-1200-4328-84F1-BD6FD70D2808}" type="slidenum">
              <a:rPr lang="uk-UA" smtClean="0"/>
              <a:pPr/>
              <a:t>42</a:t>
            </a:fld>
            <a:endParaRPr lang="uk-UA"/>
          </a:p>
        </p:txBody>
      </p:sp>
      <p:pic>
        <p:nvPicPr>
          <p:cNvPr id="4" name="Picture 2" descr="Логотип"/>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56736" y="891186"/>
            <a:ext cx="1034059" cy="1034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Содержимое 2"/>
          <p:cNvSpPr txBox="1">
            <a:spLocks/>
          </p:cNvSpPr>
          <p:nvPr/>
        </p:nvSpPr>
        <p:spPr bwMode="auto">
          <a:xfrm>
            <a:off x="1655936" y="535016"/>
            <a:ext cx="7056784" cy="766034"/>
          </a:xfrm>
          <a:prstGeom prst="rect">
            <a:avLst/>
          </a:prstGeom>
          <a:noFill/>
          <a:ln w="9525" cap="flat">
            <a:noFill/>
            <a:round/>
            <a:headEnd/>
            <a:tailEnd/>
          </a:ln>
          <a:effectLst/>
        </p:spPr>
        <p:txBody>
          <a:bodyPr vert="horz" wrap="square" lIns="0" tIns="28440" rIns="0" bIns="0" numCol="1" anchor="t" anchorCtr="0" compatLnSpc="1">
            <a:prstTxWarp prst="textNoShape">
              <a:avLst/>
            </a:prstTxWarp>
          </a:bodyPr>
          <a:lstStyle>
            <a:lvl1pPr marL="342900" indent="-342900" algn="l" defTabSz="449263" rtl="0" fontAlgn="base" hangingPunct="0">
              <a:lnSpc>
                <a:spcPct val="93000"/>
              </a:lnSpc>
              <a:spcBef>
                <a:spcPts val="1425"/>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hangingPunct="0">
              <a:lnSpc>
                <a:spcPct val="93000"/>
              </a:lnSpc>
              <a:spcBef>
                <a:spcPts val="1138"/>
              </a:spcBef>
              <a:spcAft>
                <a:spcPct val="0"/>
              </a:spcAft>
              <a:buClr>
                <a:srgbClr val="000000"/>
              </a:buClr>
              <a:buSzPct val="100000"/>
              <a:buFont typeface="Times New Roman" pitchFamily="16" charset="0"/>
              <a:defRPr sz="2800">
                <a:solidFill>
                  <a:srgbClr val="000000"/>
                </a:solidFill>
                <a:latin typeface="+mn-lt"/>
                <a:cs typeface="+mn-cs"/>
              </a:defRPr>
            </a:lvl2pPr>
            <a:lvl3pPr marL="1143000" indent="-228600" algn="l" defTabSz="449263" rtl="0" fontAlgn="base" hangingPunct="0">
              <a:lnSpc>
                <a:spcPct val="93000"/>
              </a:lnSpc>
              <a:spcBef>
                <a:spcPts val="850"/>
              </a:spcBef>
              <a:spcAft>
                <a:spcPct val="0"/>
              </a:spcAft>
              <a:buClr>
                <a:srgbClr val="000000"/>
              </a:buClr>
              <a:buSzPct val="100000"/>
              <a:buFont typeface="Times New Roman" pitchFamily="16" charset="0"/>
              <a:defRPr sz="2400">
                <a:solidFill>
                  <a:srgbClr val="000000"/>
                </a:solidFill>
                <a:latin typeface="+mn-lt"/>
                <a:cs typeface="+mn-cs"/>
              </a:defRPr>
            </a:lvl3pPr>
            <a:lvl4pPr marL="1600200" indent="-228600" algn="l" defTabSz="449263" rtl="0" fontAlgn="base" hangingPunct="0">
              <a:lnSpc>
                <a:spcPct val="93000"/>
              </a:lnSpc>
              <a:spcBef>
                <a:spcPts val="575"/>
              </a:spcBef>
              <a:spcAft>
                <a:spcPct val="0"/>
              </a:spcAft>
              <a:buClr>
                <a:srgbClr val="000000"/>
              </a:buClr>
              <a:buSzPct val="100000"/>
              <a:buFont typeface="Times New Roman" pitchFamily="16" charset="0"/>
              <a:defRPr sz="2000">
                <a:solidFill>
                  <a:srgbClr val="000000"/>
                </a:solidFill>
                <a:latin typeface="+mn-lt"/>
                <a:cs typeface="+mn-cs"/>
              </a:defRPr>
            </a:lvl4pPr>
            <a:lvl5pPr marL="2057400" indent="-228600" algn="l" defTabSz="449263"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cs typeface="+mn-cs"/>
              </a:defRPr>
            </a:lvl5pPr>
            <a:lvl6pPr marL="2514600" indent="-228600" algn="l" defTabSz="449263"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cs typeface="+mn-cs"/>
              </a:defRPr>
            </a:lvl9pPr>
          </a:lstStyle>
          <a:p>
            <a:pPr algn="ctr"/>
            <a:r>
              <a:rPr lang="uk-UA" b="1" kern="0" dirty="0" smtClean="0"/>
              <a:t>ПРОБЛЕМНІ ПИТАННЯ:</a:t>
            </a:r>
            <a:endParaRPr lang="ru-RU" b="1" kern="0"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3238" y="2065325"/>
            <a:ext cx="9067800" cy="4084650"/>
          </a:xfrm>
        </p:spPr>
        <p:txBody>
          <a:bodyPr/>
          <a:lstStyle/>
          <a:p>
            <a:pPr lvl="0"/>
            <a:r>
              <a:rPr lang="uk-UA" dirty="0" smtClean="0"/>
              <a:t>   Середньорічний </a:t>
            </a:r>
            <a:r>
              <a:rPr lang="uk-UA" dirty="0"/>
              <a:t>контингент учнів: </a:t>
            </a:r>
            <a:endParaRPr lang="ru-RU" dirty="0"/>
          </a:p>
          <a:p>
            <a:r>
              <a:rPr lang="uk-UA" dirty="0" smtClean="0"/>
              <a:t>   2017 </a:t>
            </a:r>
            <a:r>
              <a:rPr lang="uk-UA" dirty="0"/>
              <a:t>р.  -176 осіб, 2018 р. – 147 осіб, 2019 р.– 259 осіб. (</a:t>
            </a:r>
            <a:r>
              <a:rPr lang="uk-UA" dirty="0" err="1"/>
              <a:t>МЦ</a:t>
            </a:r>
            <a:r>
              <a:rPr lang="uk-UA" dirty="0"/>
              <a:t>-146 осіб, ТВСВ -113 осіб).   </a:t>
            </a:r>
            <a:endParaRPr lang="ru-RU" dirty="0"/>
          </a:p>
          <a:p>
            <a:r>
              <a:rPr lang="uk-UA" dirty="0" smtClean="0"/>
              <a:t>   2020 </a:t>
            </a:r>
            <a:r>
              <a:rPr lang="uk-UA" dirty="0"/>
              <a:t>рік (прогноз) – 225 осіб   (</a:t>
            </a:r>
            <a:r>
              <a:rPr lang="uk-UA" dirty="0" err="1"/>
              <a:t>МЦ</a:t>
            </a:r>
            <a:r>
              <a:rPr lang="uk-UA" dirty="0"/>
              <a:t>-123 осіб, ТВСВ -102 осіб).  </a:t>
            </a:r>
            <a:endParaRPr lang="ru-RU" dirty="0"/>
          </a:p>
          <a:p>
            <a:endParaRPr lang="ru-RU" dirty="0"/>
          </a:p>
        </p:txBody>
      </p:sp>
      <p:sp>
        <p:nvSpPr>
          <p:cNvPr id="2" name="Номер слайда 1"/>
          <p:cNvSpPr>
            <a:spLocks noGrp="1"/>
          </p:cNvSpPr>
          <p:nvPr>
            <p:ph type="sldNum" idx="12"/>
          </p:nvPr>
        </p:nvSpPr>
        <p:spPr/>
        <p:txBody>
          <a:bodyPr/>
          <a:lstStyle/>
          <a:p>
            <a:fld id="{9F750AC5-1200-4328-84F1-BD6FD70D2808}" type="slidenum">
              <a:rPr lang="uk-UA" smtClean="0"/>
              <a:pPr/>
              <a:t>43</a:t>
            </a:fld>
            <a:endParaRPr lang="uk-UA"/>
          </a:p>
        </p:txBody>
      </p:sp>
      <p:pic>
        <p:nvPicPr>
          <p:cNvPr id="4" name="Picture 2" descr="Логотип"/>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20035" y="899517"/>
            <a:ext cx="1034059" cy="1034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3238" y="1888897"/>
            <a:ext cx="9067800" cy="4843268"/>
          </a:xfrm>
        </p:spPr>
        <p:txBody>
          <a:bodyPr/>
          <a:lstStyle/>
          <a:p>
            <a:r>
              <a:rPr lang="uk-UA" sz="2800" dirty="0" smtClean="0"/>
              <a:t>   2. Велика кількість пропусків занять за навчальний рік (особливо учнями ТВСВ). Протягом 2019-2020 </a:t>
            </a:r>
            <a:r>
              <a:rPr lang="uk-UA" sz="2800" dirty="0" err="1"/>
              <a:t>н.р</a:t>
            </a:r>
            <a:r>
              <a:rPr lang="uk-UA" sz="2800" dirty="0"/>
              <a:t>. учнями </a:t>
            </a:r>
            <a:r>
              <a:rPr lang="uk-UA" sz="2800" dirty="0" smtClean="0"/>
              <a:t>Центру та ТВСВ </a:t>
            </a:r>
            <a:r>
              <a:rPr lang="uk-UA" sz="2800" dirty="0" err="1" smtClean="0"/>
              <a:t>пропущено</a:t>
            </a:r>
            <a:r>
              <a:rPr lang="uk-UA" sz="2800" dirty="0" smtClean="0"/>
              <a:t> </a:t>
            </a:r>
            <a:r>
              <a:rPr lang="uk-UA" sz="2800" dirty="0"/>
              <a:t>всього – 42442 год. навчального часу, що становить </a:t>
            </a:r>
            <a:r>
              <a:rPr lang="uk-UA" sz="2800" dirty="0" smtClean="0"/>
              <a:t>169,7 год</a:t>
            </a:r>
            <a:r>
              <a:rPr lang="uk-UA" sz="2800" dirty="0"/>
              <a:t>./ учня із них: без поважних причин – </a:t>
            </a:r>
            <a:r>
              <a:rPr lang="uk-UA" sz="2800" dirty="0" smtClean="0"/>
              <a:t>16259 </a:t>
            </a:r>
            <a:r>
              <a:rPr lang="uk-UA" sz="2800" dirty="0"/>
              <a:t>год. – </a:t>
            </a:r>
            <a:r>
              <a:rPr lang="uk-UA" sz="2800" dirty="0" smtClean="0"/>
              <a:t>65,1 </a:t>
            </a:r>
            <a:r>
              <a:rPr lang="uk-UA" sz="2800" dirty="0"/>
              <a:t>год./учня</a:t>
            </a:r>
            <a:r>
              <a:rPr lang="uk-UA" sz="2800" dirty="0" smtClean="0"/>
              <a:t>.</a:t>
            </a:r>
          </a:p>
          <a:p>
            <a:r>
              <a:rPr lang="uk-UA" sz="2800" dirty="0" smtClean="0"/>
              <a:t>   Пропуски по Центру 12420 год., або 90 год./учня.</a:t>
            </a:r>
            <a:endParaRPr lang="ru-RU" sz="2800" dirty="0"/>
          </a:p>
          <a:p>
            <a:r>
              <a:rPr lang="uk-UA" sz="2800" dirty="0"/>
              <a:t>   Пропуски по </a:t>
            </a:r>
            <a:r>
              <a:rPr lang="uk-UA" sz="2800" dirty="0" smtClean="0"/>
              <a:t>ТВСВ 30022 год</a:t>
            </a:r>
            <a:r>
              <a:rPr lang="uk-UA" sz="2800" dirty="0"/>
              <a:t>., або </a:t>
            </a:r>
            <a:r>
              <a:rPr lang="uk-UA" sz="2800" dirty="0" smtClean="0"/>
              <a:t>268,1 </a:t>
            </a:r>
            <a:r>
              <a:rPr lang="uk-UA" sz="2800" dirty="0"/>
              <a:t>год./</a:t>
            </a:r>
            <a:r>
              <a:rPr lang="uk-UA" sz="2800" dirty="0" smtClean="0"/>
              <a:t>учня.</a:t>
            </a:r>
            <a:endParaRPr lang="ru-RU" sz="2800" dirty="0"/>
          </a:p>
          <a:p>
            <a:r>
              <a:rPr lang="uk-UA" sz="2800" dirty="0"/>
              <a:t> </a:t>
            </a:r>
            <a:r>
              <a:rPr lang="uk-UA" sz="2800" dirty="0" smtClean="0"/>
              <a:t>  Прогули </a:t>
            </a:r>
            <a:r>
              <a:rPr lang="uk-UA" sz="2800" dirty="0"/>
              <a:t>по Центру </a:t>
            </a:r>
            <a:r>
              <a:rPr lang="uk-UA" sz="2800" dirty="0" smtClean="0"/>
              <a:t>2878 </a:t>
            </a:r>
            <a:r>
              <a:rPr lang="uk-UA" sz="2800" dirty="0"/>
              <a:t>год., або </a:t>
            </a:r>
            <a:r>
              <a:rPr lang="uk-UA" sz="2800" dirty="0" smtClean="0"/>
              <a:t>19,1 год</a:t>
            </a:r>
            <a:r>
              <a:rPr lang="uk-UA" sz="2800" dirty="0"/>
              <a:t>./учня.</a:t>
            </a:r>
            <a:endParaRPr lang="ru-RU" sz="2800" dirty="0"/>
          </a:p>
          <a:p>
            <a:r>
              <a:rPr lang="uk-UA" sz="2800" dirty="0"/>
              <a:t>   </a:t>
            </a:r>
            <a:r>
              <a:rPr lang="uk-UA" sz="2800" dirty="0" smtClean="0"/>
              <a:t>Прогули </a:t>
            </a:r>
            <a:r>
              <a:rPr lang="uk-UA" sz="2800" dirty="0"/>
              <a:t>по ТВСВ </a:t>
            </a:r>
            <a:r>
              <a:rPr lang="uk-UA" sz="2800" dirty="0" smtClean="0"/>
              <a:t>13613 </a:t>
            </a:r>
            <a:r>
              <a:rPr lang="uk-UA" sz="2800" dirty="0"/>
              <a:t>год., або </a:t>
            </a:r>
            <a:r>
              <a:rPr lang="uk-UA" sz="2800" dirty="0" smtClean="0"/>
              <a:t>121,5 </a:t>
            </a:r>
            <a:r>
              <a:rPr lang="uk-UA" sz="2800" dirty="0"/>
              <a:t>год./учня.</a:t>
            </a:r>
            <a:endParaRPr lang="ru-RU" sz="2800" dirty="0"/>
          </a:p>
        </p:txBody>
      </p:sp>
      <p:sp>
        <p:nvSpPr>
          <p:cNvPr id="4" name="Номер слайда 3"/>
          <p:cNvSpPr>
            <a:spLocks noGrp="1"/>
          </p:cNvSpPr>
          <p:nvPr>
            <p:ph type="sldNum" idx="12"/>
          </p:nvPr>
        </p:nvSpPr>
        <p:spPr/>
        <p:txBody>
          <a:bodyPr/>
          <a:lstStyle/>
          <a:p>
            <a:fld id="{9F750AC5-1200-4328-84F1-BD6FD70D2808}" type="slidenum">
              <a:rPr lang="uk-UA" smtClean="0"/>
              <a:pPr/>
              <a:t>44</a:t>
            </a:fld>
            <a:endParaRPr lang="uk-UA"/>
          </a:p>
        </p:txBody>
      </p:sp>
      <p:pic>
        <p:nvPicPr>
          <p:cNvPr id="5" name="Picture 2" descr="Логотип"/>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12720" y="854838"/>
            <a:ext cx="1034059" cy="1034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Содержимое 2"/>
          <p:cNvSpPr txBox="1">
            <a:spLocks/>
          </p:cNvSpPr>
          <p:nvPr/>
        </p:nvSpPr>
        <p:spPr bwMode="auto">
          <a:xfrm>
            <a:off x="1655936" y="854838"/>
            <a:ext cx="7056784" cy="766034"/>
          </a:xfrm>
          <a:prstGeom prst="rect">
            <a:avLst/>
          </a:prstGeom>
          <a:noFill/>
          <a:ln w="9525" cap="flat">
            <a:noFill/>
            <a:round/>
            <a:headEnd/>
            <a:tailEnd/>
          </a:ln>
          <a:effectLst/>
        </p:spPr>
        <p:txBody>
          <a:bodyPr vert="horz" wrap="square" lIns="0" tIns="28440" rIns="0" bIns="0" numCol="1" anchor="t" anchorCtr="0" compatLnSpc="1">
            <a:prstTxWarp prst="textNoShape">
              <a:avLst/>
            </a:prstTxWarp>
          </a:bodyPr>
          <a:lstStyle>
            <a:lvl1pPr marL="342900" indent="-342900" algn="l" defTabSz="449263" rtl="0" fontAlgn="base" hangingPunct="0">
              <a:lnSpc>
                <a:spcPct val="93000"/>
              </a:lnSpc>
              <a:spcBef>
                <a:spcPts val="1425"/>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hangingPunct="0">
              <a:lnSpc>
                <a:spcPct val="93000"/>
              </a:lnSpc>
              <a:spcBef>
                <a:spcPts val="1138"/>
              </a:spcBef>
              <a:spcAft>
                <a:spcPct val="0"/>
              </a:spcAft>
              <a:buClr>
                <a:srgbClr val="000000"/>
              </a:buClr>
              <a:buSzPct val="100000"/>
              <a:buFont typeface="Times New Roman" pitchFamily="16" charset="0"/>
              <a:defRPr sz="2800">
                <a:solidFill>
                  <a:srgbClr val="000000"/>
                </a:solidFill>
                <a:latin typeface="+mn-lt"/>
                <a:cs typeface="+mn-cs"/>
              </a:defRPr>
            </a:lvl2pPr>
            <a:lvl3pPr marL="1143000" indent="-228600" algn="l" defTabSz="449263" rtl="0" fontAlgn="base" hangingPunct="0">
              <a:lnSpc>
                <a:spcPct val="93000"/>
              </a:lnSpc>
              <a:spcBef>
                <a:spcPts val="850"/>
              </a:spcBef>
              <a:spcAft>
                <a:spcPct val="0"/>
              </a:spcAft>
              <a:buClr>
                <a:srgbClr val="000000"/>
              </a:buClr>
              <a:buSzPct val="100000"/>
              <a:buFont typeface="Times New Roman" pitchFamily="16" charset="0"/>
              <a:defRPr sz="2400">
                <a:solidFill>
                  <a:srgbClr val="000000"/>
                </a:solidFill>
                <a:latin typeface="+mn-lt"/>
                <a:cs typeface="+mn-cs"/>
              </a:defRPr>
            </a:lvl3pPr>
            <a:lvl4pPr marL="1600200" indent="-228600" algn="l" defTabSz="449263" rtl="0" fontAlgn="base" hangingPunct="0">
              <a:lnSpc>
                <a:spcPct val="93000"/>
              </a:lnSpc>
              <a:spcBef>
                <a:spcPts val="575"/>
              </a:spcBef>
              <a:spcAft>
                <a:spcPct val="0"/>
              </a:spcAft>
              <a:buClr>
                <a:srgbClr val="000000"/>
              </a:buClr>
              <a:buSzPct val="100000"/>
              <a:buFont typeface="Times New Roman" pitchFamily="16" charset="0"/>
              <a:defRPr sz="2000">
                <a:solidFill>
                  <a:srgbClr val="000000"/>
                </a:solidFill>
                <a:latin typeface="+mn-lt"/>
                <a:cs typeface="+mn-cs"/>
              </a:defRPr>
            </a:lvl4pPr>
            <a:lvl5pPr marL="2057400" indent="-228600" algn="l" defTabSz="449263"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cs typeface="+mn-cs"/>
              </a:defRPr>
            </a:lvl5pPr>
            <a:lvl6pPr marL="2514600" indent="-228600" algn="l" defTabSz="449263"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cs typeface="+mn-cs"/>
              </a:defRPr>
            </a:lvl9pPr>
          </a:lstStyle>
          <a:p>
            <a:pPr algn="ctr"/>
            <a:r>
              <a:rPr lang="uk-UA" b="1" kern="0" dirty="0" smtClean="0"/>
              <a:t>ПРОБЛЕМНІ ПИТАННЯ:</a:t>
            </a:r>
            <a:endParaRPr lang="ru-RU" b="1" kern="0"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uk-UA" dirty="0" smtClean="0"/>
              <a:t>   Протягом </a:t>
            </a:r>
            <a:r>
              <a:rPr lang="uk-UA" dirty="0"/>
              <a:t>навчального року відраховано з різних причин 17 учнів, що становить 8,1%  від середньостатистичної кількості учнів протягом навчального року (</a:t>
            </a:r>
            <a:r>
              <a:rPr lang="uk-UA" dirty="0" smtClean="0"/>
              <a:t>211 осіб), </a:t>
            </a:r>
            <a:r>
              <a:rPr lang="uk-UA" dirty="0"/>
              <a:t>із них достроковий випуск  за отриманою робітничою кваліфікацією  - 7 осіб.</a:t>
            </a:r>
            <a:endParaRPr lang="ru-RU" dirty="0"/>
          </a:p>
        </p:txBody>
      </p:sp>
      <p:sp>
        <p:nvSpPr>
          <p:cNvPr id="4" name="Номер слайда 3"/>
          <p:cNvSpPr>
            <a:spLocks noGrp="1"/>
          </p:cNvSpPr>
          <p:nvPr>
            <p:ph type="sldNum" idx="12"/>
          </p:nvPr>
        </p:nvSpPr>
        <p:spPr/>
        <p:txBody>
          <a:bodyPr/>
          <a:lstStyle/>
          <a:p>
            <a:fld id="{9F750AC5-1200-4328-84F1-BD6FD70D2808}" type="slidenum">
              <a:rPr lang="uk-UA" smtClean="0"/>
              <a:pPr/>
              <a:t>45</a:t>
            </a:fld>
            <a:endParaRPr lang="uk-UA"/>
          </a:p>
        </p:txBody>
      </p:sp>
      <p:pic>
        <p:nvPicPr>
          <p:cNvPr id="5" name="Picture 2" descr="Логотип"/>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56736" y="899517"/>
            <a:ext cx="1034059" cy="1034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3238" y="1763613"/>
            <a:ext cx="9067800" cy="5688632"/>
          </a:xfrm>
        </p:spPr>
        <p:txBody>
          <a:bodyPr/>
          <a:lstStyle/>
          <a:p>
            <a:r>
              <a:rPr lang="uk-UA" sz="2400" dirty="0"/>
              <a:t> </a:t>
            </a:r>
            <a:r>
              <a:rPr lang="uk-UA" sz="2400" dirty="0" smtClean="0"/>
              <a:t>  </a:t>
            </a:r>
            <a:r>
              <a:rPr lang="uk-UA" sz="2400" dirty="0" smtClean="0"/>
              <a:t>3. </a:t>
            </a:r>
            <a:r>
              <a:rPr lang="uk-UA" sz="2400" dirty="0" smtClean="0"/>
              <a:t>Низький рівень правової культури здобувачів освіти, як наслідок значний рівень правопорушень та низька культура поведінки здобувачів освіти. Притягнуто </a:t>
            </a:r>
            <a:r>
              <a:rPr lang="uk-UA" sz="2400" dirty="0"/>
              <a:t>до дисциплінарної відповідальності – 21 учень </a:t>
            </a:r>
            <a:r>
              <a:rPr lang="uk-UA" sz="2400" dirty="0" smtClean="0"/>
              <a:t>за </a:t>
            </a:r>
            <a:r>
              <a:rPr lang="uk-UA" sz="2400" dirty="0"/>
              <a:t>порушення дисципліни та  правил  внутрішнього розпорядку за що оголошено догани. </a:t>
            </a:r>
            <a:endParaRPr lang="uk-UA" sz="2400" dirty="0" smtClean="0"/>
          </a:p>
          <a:p>
            <a:r>
              <a:rPr lang="uk-UA" sz="2400" dirty="0"/>
              <a:t> </a:t>
            </a:r>
            <a:r>
              <a:rPr lang="uk-UA" sz="2400" dirty="0" smtClean="0"/>
              <a:t>   Мали </a:t>
            </a:r>
            <a:r>
              <a:rPr lang="uk-UA" sz="2400" dirty="0"/>
              <a:t>незадовільну поведінку  за </a:t>
            </a:r>
            <a:r>
              <a:rPr lang="uk-UA" sz="2400" dirty="0" smtClean="0"/>
              <a:t>пропуски занять у </a:t>
            </a:r>
            <a:r>
              <a:rPr lang="uk-UA" sz="2400" dirty="0"/>
              <a:t>І семестрі 57 учнів із них   (МЦ- 5 осіб, ТВСВ -52 </a:t>
            </a:r>
            <a:r>
              <a:rPr lang="uk-UA" sz="2400" dirty="0" smtClean="0"/>
              <a:t>особи</a:t>
            </a:r>
            <a:r>
              <a:rPr lang="uk-UA" sz="2400" dirty="0"/>
              <a:t>), у </a:t>
            </a:r>
            <a:r>
              <a:rPr lang="uk-UA" sz="2400" dirty="0" smtClean="0"/>
              <a:t>ІІ </a:t>
            </a:r>
            <a:r>
              <a:rPr lang="uk-UA" sz="2400" dirty="0"/>
              <a:t>семестрі </a:t>
            </a:r>
            <a:r>
              <a:rPr lang="uk-UA" sz="2400" dirty="0" smtClean="0"/>
              <a:t>15 </a:t>
            </a:r>
            <a:r>
              <a:rPr lang="uk-UA" sz="2400" dirty="0"/>
              <a:t>учнів із них   (МЦ- </a:t>
            </a:r>
            <a:r>
              <a:rPr lang="uk-UA" sz="2400" dirty="0" smtClean="0"/>
              <a:t>3 особи, </a:t>
            </a:r>
            <a:r>
              <a:rPr lang="uk-UA" sz="2400" dirty="0"/>
              <a:t>ТВСВ </a:t>
            </a:r>
            <a:r>
              <a:rPr lang="uk-UA" sz="2400" dirty="0" smtClean="0"/>
              <a:t>-</a:t>
            </a:r>
            <a:r>
              <a:rPr lang="uk-UA" sz="2400" dirty="0"/>
              <a:t> </a:t>
            </a:r>
            <a:r>
              <a:rPr lang="uk-UA" sz="2400" dirty="0" smtClean="0"/>
              <a:t>12 осіб.</a:t>
            </a:r>
          </a:p>
          <a:p>
            <a:r>
              <a:rPr lang="uk-UA" sz="2400" dirty="0"/>
              <a:t> </a:t>
            </a:r>
            <a:r>
              <a:rPr lang="uk-UA" sz="2400" dirty="0" smtClean="0"/>
              <a:t>   </a:t>
            </a:r>
            <a:r>
              <a:rPr lang="uk-UA" sz="2400" dirty="0" err="1" smtClean="0"/>
              <a:t>Виселенно</a:t>
            </a:r>
            <a:r>
              <a:rPr lang="uk-UA" sz="2400" dirty="0" smtClean="0"/>
              <a:t> </a:t>
            </a:r>
            <a:r>
              <a:rPr lang="uk-UA" sz="2400" dirty="0"/>
              <a:t>з гуртожитку за порушення правил проживання 5 осіб. </a:t>
            </a:r>
            <a:endParaRPr lang="ru-RU" sz="2400" dirty="0"/>
          </a:p>
          <a:p>
            <a:r>
              <a:rPr lang="uk-UA" sz="2400" dirty="0" smtClean="0"/>
              <a:t>    Вживали </a:t>
            </a:r>
            <a:r>
              <a:rPr lang="uk-UA" sz="2400" dirty="0"/>
              <a:t>спиртні напої  - 10 учнів. </a:t>
            </a:r>
            <a:endParaRPr lang="ru-RU" sz="2400" dirty="0"/>
          </a:p>
          <a:p>
            <a:r>
              <a:rPr lang="uk-UA" sz="2400" dirty="0" smtClean="0"/>
              <a:t>    Перебуває </a:t>
            </a:r>
            <a:r>
              <a:rPr lang="uk-UA" sz="2400" dirty="0"/>
              <a:t>на профілактичному обліку в закладі освіти - 27 осіб. </a:t>
            </a:r>
            <a:endParaRPr lang="ru-RU" sz="2400" dirty="0"/>
          </a:p>
        </p:txBody>
      </p:sp>
      <p:sp>
        <p:nvSpPr>
          <p:cNvPr id="2" name="Номер слайда 1"/>
          <p:cNvSpPr>
            <a:spLocks noGrp="1"/>
          </p:cNvSpPr>
          <p:nvPr>
            <p:ph type="sldNum" idx="12"/>
          </p:nvPr>
        </p:nvSpPr>
        <p:spPr/>
        <p:txBody>
          <a:bodyPr/>
          <a:lstStyle/>
          <a:p>
            <a:fld id="{9F750AC5-1200-4328-84F1-BD6FD70D2808}" type="slidenum">
              <a:rPr lang="uk-UA" smtClean="0"/>
              <a:pPr/>
              <a:t>46</a:t>
            </a:fld>
            <a:endParaRPr lang="uk-UA"/>
          </a:p>
        </p:txBody>
      </p:sp>
      <p:pic>
        <p:nvPicPr>
          <p:cNvPr id="4" name="Picture 2" descr="Логотип"/>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46566" y="899517"/>
            <a:ext cx="1034059" cy="1034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Содержимое 2"/>
          <p:cNvSpPr txBox="1">
            <a:spLocks/>
          </p:cNvSpPr>
          <p:nvPr/>
        </p:nvSpPr>
        <p:spPr bwMode="auto">
          <a:xfrm>
            <a:off x="1655936" y="854838"/>
            <a:ext cx="7056784" cy="766034"/>
          </a:xfrm>
          <a:prstGeom prst="rect">
            <a:avLst/>
          </a:prstGeom>
          <a:noFill/>
          <a:ln w="9525" cap="flat">
            <a:noFill/>
            <a:round/>
            <a:headEnd/>
            <a:tailEnd/>
          </a:ln>
          <a:effectLst/>
        </p:spPr>
        <p:txBody>
          <a:bodyPr vert="horz" wrap="square" lIns="0" tIns="28440" rIns="0" bIns="0" numCol="1" anchor="t" anchorCtr="0" compatLnSpc="1">
            <a:prstTxWarp prst="textNoShape">
              <a:avLst/>
            </a:prstTxWarp>
          </a:bodyPr>
          <a:lstStyle>
            <a:lvl1pPr marL="342900" indent="-342900" algn="l" defTabSz="449263" rtl="0" fontAlgn="base" hangingPunct="0">
              <a:lnSpc>
                <a:spcPct val="93000"/>
              </a:lnSpc>
              <a:spcBef>
                <a:spcPts val="1425"/>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hangingPunct="0">
              <a:lnSpc>
                <a:spcPct val="93000"/>
              </a:lnSpc>
              <a:spcBef>
                <a:spcPts val="1138"/>
              </a:spcBef>
              <a:spcAft>
                <a:spcPct val="0"/>
              </a:spcAft>
              <a:buClr>
                <a:srgbClr val="000000"/>
              </a:buClr>
              <a:buSzPct val="100000"/>
              <a:buFont typeface="Times New Roman" pitchFamily="16" charset="0"/>
              <a:defRPr sz="2800">
                <a:solidFill>
                  <a:srgbClr val="000000"/>
                </a:solidFill>
                <a:latin typeface="+mn-lt"/>
                <a:cs typeface="+mn-cs"/>
              </a:defRPr>
            </a:lvl2pPr>
            <a:lvl3pPr marL="1143000" indent="-228600" algn="l" defTabSz="449263" rtl="0" fontAlgn="base" hangingPunct="0">
              <a:lnSpc>
                <a:spcPct val="93000"/>
              </a:lnSpc>
              <a:spcBef>
                <a:spcPts val="850"/>
              </a:spcBef>
              <a:spcAft>
                <a:spcPct val="0"/>
              </a:spcAft>
              <a:buClr>
                <a:srgbClr val="000000"/>
              </a:buClr>
              <a:buSzPct val="100000"/>
              <a:buFont typeface="Times New Roman" pitchFamily="16" charset="0"/>
              <a:defRPr sz="2400">
                <a:solidFill>
                  <a:srgbClr val="000000"/>
                </a:solidFill>
                <a:latin typeface="+mn-lt"/>
                <a:cs typeface="+mn-cs"/>
              </a:defRPr>
            </a:lvl3pPr>
            <a:lvl4pPr marL="1600200" indent="-228600" algn="l" defTabSz="449263" rtl="0" fontAlgn="base" hangingPunct="0">
              <a:lnSpc>
                <a:spcPct val="93000"/>
              </a:lnSpc>
              <a:spcBef>
                <a:spcPts val="575"/>
              </a:spcBef>
              <a:spcAft>
                <a:spcPct val="0"/>
              </a:spcAft>
              <a:buClr>
                <a:srgbClr val="000000"/>
              </a:buClr>
              <a:buSzPct val="100000"/>
              <a:buFont typeface="Times New Roman" pitchFamily="16" charset="0"/>
              <a:defRPr sz="2000">
                <a:solidFill>
                  <a:srgbClr val="000000"/>
                </a:solidFill>
                <a:latin typeface="+mn-lt"/>
                <a:cs typeface="+mn-cs"/>
              </a:defRPr>
            </a:lvl4pPr>
            <a:lvl5pPr marL="2057400" indent="-228600" algn="l" defTabSz="449263"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cs typeface="+mn-cs"/>
              </a:defRPr>
            </a:lvl5pPr>
            <a:lvl6pPr marL="2514600" indent="-228600" algn="l" defTabSz="449263"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cs typeface="+mn-cs"/>
              </a:defRPr>
            </a:lvl9pPr>
          </a:lstStyle>
          <a:p>
            <a:pPr algn="ctr"/>
            <a:r>
              <a:rPr lang="uk-UA" b="1" kern="0" dirty="0" smtClean="0"/>
              <a:t>ПРОБЛЕМНІ ПИТАННЯ:</a:t>
            </a:r>
            <a:endParaRPr lang="ru-RU" b="1" kern="0" dirty="0"/>
          </a:p>
        </p:txBody>
      </p:sp>
    </p:spTree>
    <p:extLst>
      <p:ext uri="{BB962C8B-B14F-4D97-AF65-F5344CB8AC3E}">
        <p14:creationId xmlns:p14="http://schemas.microsoft.com/office/powerpoint/2010/main" val="410891036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3238" y="1888897"/>
            <a:ext cx="9067800" cy="4843268"/>
          </a:xfrm>
        </p:spPr>
        <p:txBody>
          <a:bodyPr/>
          <a:lstStyle/>
          <a:p>
            <a:r>
              <a:rPr lang="uk-UA" sz="2800" dirty="0" smtClean="0"/>
              <a:t>   </a:t>
            </a:r>
            <a:r>
              <a:rPr lang="uk-UA" sz="2800" dirty="0" smtClean="0"/>
              <a:t>4. </a:t>
            </a:r>
            <a:r>
              <a:rPr lang="uk-UA" sz="2800" dirty="0" smtClean="0"/>
              <a:t>Не достатня готовність учасників освітнього процесу до запровадження елементів дистанційного </a:t>
            </a:r>
            <a:r>
              <a:rPr lang="uk-UA" sz="2800" dirty="0" smtClean="0"/>
              <a:t>навчання:</a:t>
            </a:r>
          </a:p>
          <a:p>
            <a:pPr marL="457200" indent="-457200">
              <a:buFont typeface="Arial" panose="020B0604020202020204" pitchFamily="34" charset="0"/>
              <a:buChar char="•"/>
            </a:pPr>
            <a:r>
              <a:rPr lang="uk-UA" sz="2800" dirty="0" smtClean="0"/>
              <a:t>Недостатня забезпеченість учасників освітнього процесу сучасними засобами ІКТ та відсутність інтернету.</a:t>
            </a:r>
          </a:p>
          <a:p>
            <a:pPr marL="457200" indent="-457200">
              <a:buFont typeface="Arial" panose="020B0604020202020204" pitchFamily="34" charset="0"/>
              <a:buChar char="•"/>
            </a:pPr>
            <a:r>
              <a:rPr lang="uk-UA" sz="2800" dirty="0" smtClean="0"/>
              <a:t>Неналежне володіння учасниками освітнього процесу технологіями ІКТ.</a:t>
            </a:r>
          </a:p>
          <a:p>
            <a:pPr marL="457200" indent="-457200">
              <a:buFont typeface="Arial" panose="020B0604020202020204" pitchFamily="34" charset="0"/>
              <a:buChar char="•"/>
            </a:pPr>
            <a:r>
              <a:rPr lang="uk-UA" sz="2800" dirty="0" smtClean="0"/>
              <a:t>Недостатній, а в деяких випадках відсутній зворотній зв’язок.</a:t>
            </a:r>
            <a:endParaRPr lang="ru-RU" sz="2800" dirty="0"/>
          </a:p>
        </p:txBody>
      </p:sp>
      <p:sp>
        <p:nvSpPr>
          <p:cNvPr id="4" name="Номер слайда 3"/>
          <p:cNvSpPr>
            <a:spLocks noGrp="1"/>
          </p:cNvSpPr>
          <p:nvPr>
            <p:ph type="sldNum" idx="12"/>
          </p:nvPr>
        </p:nvSpPr>
        <p:spPr/>
        <p:txBody>
          <a:bodyPr/>
          <a:lstStyle/>
          <a:p>
            <a:fld id="{9F750AC5-1200-4328-84F1-BD6FD70D2808}" type="slidenum">
              <a:rPr lang="uk-UA" smtClean="0"/>
              <a:pPr/>
              <a:t>47</a:t>
            </a:fld>
            <a:endParaRPr lang="uk-UA"/>
          </a:p>
        </p:txBody>
      </p:sp>
      <p:pic>
        <p:nvPicPr>
          <p:cNvPr id="5" name="Picture 2" descr="Логотип"/>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12720" y="854838"/>
            <a:ext cx="1034059" cy="1034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Содержимое 2"/>
          <p:cNvSpPr txBox="1">
            <a:spLocks/>
          </p:cNvSpPr>
          <p:nvPr/>
        </p:nvSpPr>
        <p:spPr bwMode="auto">
          <a:xfrm>
            <a:off x="1655936" y="854838"/>
            <a:ext cx="7056784" cy="766034"/>
          </a:xfrm>
          <a:prstGeom prst="rect">
            <a:avLst/>
          </a:prstGeom>
          <a:noFill/>
          <a:ln w="9525" cap="flat">
            <a:noFill/>
            <a:round/>
            <a:headEnd/>
            <a:tailEnd/>
          </a:ln>
          <a:effectLst/>
        </p:spPr>
        <p:txBody>
          <a:bodyPr vert="horz" wrap="square" lIns="0" tIns="28440" rIns="0" bIns="0" numCol="1" anchor="t" anchorCtr="0" compatLnSpc="1">
            <a:prstTxWarp prst="textNoShape">
              <a:avLst/>
            </a:prstTxWarp>
          </a:bodyPr>
          <a:lstStyle>
            <a:lvl1pPr marL="342900" indent="-342900" algn="l" defTabSz="449263" rtl="0" fontAlgn="base" hangingPunct="0">
              <a:lnSpc>
                <a:spcPct val="93000"/>
              </a:lnSpc>
              <a:spcBef>
                <a:spcPts val="1425"/>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hangingPunct="0">
              <a:lnSpc>
                <a:spcPct val="93000"/>
              </a:lnSpc>
              <a:spcBef>
                <a:spcPts val="1138"/>
              </a:spcBef>
              <a:spcAft>
                <a:spcPct val="0"/>
              </a:spcAft>
              <a:buClr>
                <a:srgbClr val="000000"/>
              </a:buClr>
              <a:buSzPct val="100000"/>
              <a:buFont typeface="Times New Roman" pitchFamily="16" charset="0"/>
              <a:defRPr sz="2800">
                <a:solidFill>
                  <a:srgbClr val="000000"/>
                </a:solidFill>
                <a:latin typeface="+mn-lt"/>
                <a:cs typeface="+mn-cs"/>
              </a:defRPr>
            </a:lvl2pPr>
            <a:lvl3pPr marL="1143000" indent="-228600" algn="l" defTabSz="449263" rtl="0" fontAlgn="base" hangingPunct="0">
              <a:lnSpc>
                <a:spcPct val="93000"/>
              </a:lnSpc>
              <a:spcBef>
                <a:spcPts val="850"/>
              </a:spcBef>
              <a:spcAft>
                <a:spcPct val="0"/>
              </a:spcAft>
              <a:buClr>
                <a:srgbClr val="000000"/>
              </a:buClr>
              <a:buSzPct val="100000"/>
              <a:buFont typeface="Times New Roman" pitchFamily="16" charset="0"/>
              <a:defRPr sz="2400">
                <a:solidFill>
                  <a:srgbClr val="000000"/>
                </a:solidFill>
                <a:latin typeface="+mn-lt"/>
                <a:cs typeface="+mn-cs"/>
              </a:defRPr>
            </a:lvl3pPr>
            <a:lvl4pPr marL="1600200" indent="-228600" algn="l" defTabSz="449263" rtl="0" fontAlgn="base" hangingPunct="0">
              <a:lnSpc>
                <a:spcPct val="93000"/>
              </a:lnSpc>
              <a:spcBef>
                <a:spcPts val="575"/>
              </a:spcBef>
              <a:spcAft>
                <a:spcPct val="0"/>
              </a:spcAft>
              <a:buClr>
                <a:srgbClr val="000000"/>
              </a:buClr>
              <a:buSzPct val="100000"/>
              <a:buFont typeface="Times New Roman" pitchFamily="16" charset="0"/>
              <a:defRPr sz="2000">
                <a:solidFill>
                  <a:srgbClr val="000000"/>
                </a:solidFill>
                <a:latin typeface="+mn-lt"/>
                <a:cs typeface="+mn-cs"/>
              </a:defRPr>
            </a:lvl4pPr>
            <a:lvl5pPr marL="2057400" indent="-228600" algn="l" defTabSz="449263"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cs typeface="+mn-cs"/>
              </a:defRPr>
            </a:lvl5pPr>
            <a:lvl6pPr marL="2514600" indent="-228600" algn="l" defTabSz="449263"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cs typeface="+mn-cs"/>
              </a:defRPr>
            </a:lvl9pPr>
          </a:lstStyle>
          <a:p>
            <a:pPr algn="ctr"/>
            <a:r>
              <a:rPr lang="uk-UA" b="1" kern="0" dirty="0" smtClean="0"/>
              <a:t>ПРОБЛЕМНІ ПИТАННЯ:</a:t>
            </a:r>
            <a:endParaRPr lang="ru-RU" b="1" kern="0" dirty="0"/>
          </a:p>
        </p:txBody>
      </p:sp>
    </p:spTree>
    <p:extLst>
      <p:ext uri="{BB962C8B-B14F-4D97-AF65-F5344CB8AC3E}">
        <p14:creationId xmlns:p14="http://schemas.microsoft.com/office/powerpoint/2010/main" val="131244145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r>
              <a:rPr lang="uk-UA" dirty="0"/>
              <a:t> </a:t>
            </a:r>
            <a:r>
              <a:rPr lang="uk-UA" dirty="0" smtClean="0"/>
              <a:t>  5. Не достатній рівень особистої відповідальності працівників ТВСВ за результати роботи, низький фаховий рівень окремих працівників. </a:t>
            </a:r>
          </a:p>
          <a:p>
            <a:r>
              <a:rPr lang="uk-UA" dirty="0" smtClean="0"/>
              <a:t>   </a:t>
            </a:r>
            <a:r>
              <a:rPr lang="uk-UA" dirty="0" smtClean="0"/>
              <a:t>Відсутній системний контроль за організацією освітнього процесів в ТВСВ зі сторони завідувача відділенням.</a:t>
            </a:r>
            <a:r>
              <a:rPr lang="ru-RU" dirty="0" smtClean="0"/>
              <a:t> </a:t>
            </a:r>
            <a:endParaRPr lang="ru-RU" dirty="0"/>
          </a:p>
        </p:txBody>
      </p:sp>
      <p:sp>
        <p:nvSpPr>
          <p:cNvPr id="4" name="Номер слайда 3"/>
          <p:cNvSpPr>
            <a:spLocks noGrp="1"/>
          </p:cNvSpPr>
          <p:nvPr>
            <p:ph type="sldNum" idx="12"/>
          </p:nvPr>
        </p:nvSpPr>
        <p:spPr/>
        <p:txBody>
          <a:bodyPr/>
          <a:lstStyle/>
          <a:p>
            <a:fld id="{9F750AC5-1200-4328-84F1-BD6FD70D2808}" type="slidenum">
              <a:rPr lang="uk-UA" smtClean="0"/>
              <a:pPr/>
              <a:t>48</a:t>
            </a:fld>
            <a:endParaRPr lang="uk-UA"/>
          </a:p>
        </p:txBody>
      </p:sp>
      <p:pic>
        <p:nvPicPr>
          <p:cNvPr id="5" name="Picture 2" descr="Логотип"/>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56736" y="827509"/>
            <a:ext cx="1034059" cy="1034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Содержимое 2"/>
          <p:cNvSpPr txBox="1">
            <a:spLocks/>
          </p:cNvSpPr>
          <p:nvPr/>
        </p:nvSpPr>
        <p:spPr bwMode="auto">
          <a:xfrm>
            <a:off x="1655936" y="854838"/>
            <a:ext cx="7056784" cy="766034"/>
          </a:xfrm>
          <a:prstGeom prst="rect">
            <a:avLst/>
          </a:prstGeom>
          <a:noFill/>
          <a:ln w="9525" cap="flat">
            <a:noFill/>
            <a:round/>
            <a:headEnd/>
            <a:tailEnd/>
          </a:ln>
          <a:effectLst/>
        </p:spPr>
        <p:txBody>
          <a:bodyPr vert="horz" wrap="square" lIns="0" tIns="28440" rIns="0" bIns="0" numCol="1" anchor="t" anchorCtr="0" compatLnSpc="1">
            <a:prstTxWarp prst="textNoShape">
              <a:avLst/>
            </a:prstTxWarp>
          </a:bodyPr>
          <a:lstStyle>
            <a:lvl1pPr marL="342900" indent="-342900" algn="l" defTabSz="449263" rtl="0" fontAlgn="base" hangingPunct="0">
              <a:lnSpc>
                <a:spcPct val="93000"/>
              </a:lnSpc>
              <a:spcBef>
                <a:spcPts val="1425"/>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hangingPunct="0">
              <a:lnSpc>
                <a:spcPct val="93000"/>
              </a:lnSpc>
              <a:spcBef>
                <a:spcPts val="1138"/>
              </a:spcBef>
              <a:spcAft>
                <a:spcPct val="0"/>
              </a:spcAft>
              <a:buClr>
                <a:srgbClr val="000000"/>
              </a:buClr>
              <a:buSzPct val="100000"/>
              <a:buFont typeface="Times New Roman" pitchFamily="16" charset="0"/>
              <a:defRPr sz="2800">
                <a:solidFill>
                  <a:srgbClr val="000000"/>
                </a:solidFill>
                <a:latin typeface="+mn-lt"/>
                <a:cs typeface="+mn-cs"/>
              </a:defRPr>
            </a:lvl2pPr>
            <a:lvl3pPr marL="1143000" indent="-228600" algn="l" defTabSz="449263" rtl="0" fontAlgn="base" hangingPunct="0">
              <a:lnSpc>
                <a:spcPct val="93000"/>
              </a:lnSpc>
              <a:spcBef>
                <a:spcPts val="850"/>
              </a:spcBef>
              <a:spcAft>
                <a:spcPct val="0"/>
              </a:spcAft>
              <a:buClr>
                <a:srgbClr val="000000"/>
              </a:buClr>
              <a:buSzPct val="100000"/>
              <a:buFont typeface="Times New Roman" pitchFamily="16" charset="0"/>
              <a:defRPr sz="2400">
                <a:solidFill>
                  <a:srgbClr val="000000"/>
                </a:solidFill>
                <a:latin typeface="+mn-lt"/>
                <a:cs typeface="+mn-cs"/>
              </a:defRPr>
            </a:lvl3pPr>
            <a:lvl4pPr marL="1600200" indent="-228600" algn="l" defTabSz="449263" rtl="0" fontAlgn="base" hangingPunct="0">
              <a:lnSpc>
                <a:spcPct val="93000"/>
              </a:lnSpc>
              <a:spcBef>
                <a:spcPts val="575"/>
              </a:spcBef>
              <a:spcAft>
                <a:spcPct val="0"/>
              </a:spcAft>
              <a:buClr>
                <a:srgbClr val="000000"/>
              </a:buClr>
              <a:buSzPct val="100000"/>
              <a:buFont typeface="Times New Roman" pitchFamily="16" charset="0"/>
              <a:defRPr sz="2000">
                <a:solidFill>
                  <a:srgbClr val="000000"/>
                </a:solidFill>
                <a:latin typeface="+mn-lt"/>
                <a:cs typeface="+mn-cs"/>
              </a:defRPr>
            </a:lvl4pPr>
            <a:lvl5pPr marL="2057400" indent="-228600" algn="l" defTabSz="449263"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cs typeface="+mn-cs"/>
              </a:defRPr>
            </a:lvl5pPr>
            <a:lvl6pPr marL="2514600" indent="-228600" algn="l" defTabSz="449263"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cs typeface="+mn-cs"/>
              </a:defRPr>
            </a:lvl9pPr>
          </a:lstStyle>
          <a:p>
            <a:pPr algn="ctr"/>
            <a:r>
              <a:rPr lang="uk-UA" b="1" kern="0" dirty="0" smtClean="0"/>
              <a:t>ПРОБЛЕМНІ ПИТАННЯ:</a:t>
            </a:r>
            <a:endParaRPr lang="ru-RU" b="1" kern="0"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r>
              <a:rPr lang="uk-UA" dirty="0" smtClean="0"/>
              <a:t>   Завдячуючи </a:t>
            </a:r>
            <a:r>
              <a:rPr lang="uk-UA" dirty="0"/>
              <a:t>самовідданій роботі </a:t>
            </a:r>
            <a:r>
              <a:rPr lang="uk-UA" dirty="0" smtClean="0"/>
              <a:t>колективу </a:t>
            </a:r>
            <a:r>
              <a:rPr lang="uk-UA" dirty="0"/>
              <a:t>працівників та учнів нам вдалося заробити в 2019 році: 2978070 </a:t>
            </a:r>
            <a:r>
              <a:rPr lang="uk-UA" dirty="0" smtClean="0"/>
              <a:t>грн</a:t>
            </a:r>
            <a:r>
              <a:rPr lang="uk-UA" dirty="0"/>
              <a:t>. при плані 1100000 грн. або (270,1%) до плану </a:t>
            </a:r>
            <a:r>
              <a:rPr lang="uk-UA" dirty="0" smtClean="0"/>
              <a:t>(у </a:t>
            </a:r>
            <a:r>
              <a:rPr lang="uk-UA" dirty="0"/>
              <a:t>тому числі  коштів ТВСВ -460103 </a:t>
            </a:r>
            <a:r>
              <a:rPr lang="uk-UA" dirty="0" smtClean="0"/>
              <a:t>грн., це </a:t>
            </a:r>
            <a:r>
              <a:rPr lang="uk-UA" dirty="0"/>
              <a:t>становить 15,45%)</a:t>
            </a:r>
            <a:endParaRPr lang="ru-RU" dirty="0"/>
          </a:p>
          <a:p>
            <a:r>
              <a:rPr lang="ru-RU" dirty="0"/>
              <a:t> </a:t>
            </a:r>
          </a:p>
        </p:txBody>
      </p:sp>
      <p:sp>
        <p:nvSpPr>
          <p:cNvPr id="4" name="Номер слайда 3"/>
          <p:cNvSpPr>
            <a:spLocks noGrp="1"/>
          </p:cNvSpPr>
          <p:nvPr>
            <p:ph type="sldNum" idx="12"/>
          </p:nvPr>
        </p:nvSpPr>
        <p:spPr/>
        <p:txBody>
          <a:bodyPr/>
          <a:lstStyle/>
          <a:p>
            <a:fld id="{9F750AC5-1200-4328-84F1-BD6FD70D2808}" type="slidenum">
              <a:rPr lang="uk-UA" smtClean="0"/>
              <a:pPr/>
              <a:t>49</a:t>
            </a:fld>
            <a:endParaRPr lang="uk-UA"/>
          </a:p>
        </p:txBody>
      </p:sp>
      <p:pic>
        <p:nvPicPr>
          <p:cNvPr id="5" name="Picture 2" descr="Логотип"/>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56736" y="827509"/>
            <a:ext cx="1034059" cy="1034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Содержимое 2"/>
          <p:cNvSpPr txBox="1">
            <a:spLocks/>
          </p:cNvSpPr>
          <p:nvPr/>
        </p:nvSpPr>
        <p:spPr bwMode="auto">
          <a:xfrm>
            <a:off x="1655936" y="854838"/>
            <a:ext cx="7056784" cy="766034"/>
          </a:xfrm>
          <a:prstGeom prst="rect">
            <a:avLst/>
          </a:prstGeom>
          <a:noFill/>
          <a:ln w="9525" cap="flat">
            <a:noFill/>
            <a:round/>
            <a:headEnd/>
            <a:tailEnd/>
          </a:ln>
          <a:effectLst/>
        </p:spPr>
        <p:txBody>
          <a:bodyPr vert="horz" wrap="square" lIns="0" tIns="28440" rIns="0" bIns="0" numCol="1" anchor="t" anchorCtr="0" compatLnSpc="1">
            <a:prstTxWarp prst="textNoShape">
              <a:avLst/>
            </a:prstTxWarp>
          </a:bodyPr>
          <a:lstStyle>
            <a:lvl1pPr marL="342900" indent="-342900" algn="l" defTabSz="449263" rtl="0" fontAlgn="base" hangingPunct="0">
              <a:lnSpc>
                <a:spcPct val="93000"/>
              </a:lnSpc>
              <a:spcBef>
                <a:spcPts val="1425"/>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hangingPunct="0">
              <a:lnSpc>
                <a:spcPct val="93000"/>
              </a:lnSpc>
              <a:spcBef>
                <a:spcPts val="1138"/>
              </a:spcBef>
              <a:spcAft>
                <a:spcPct val="0"/>
              </a:spcAft>
              <a:buClr>
                <a:srgbClr val="000000"/>
              </a:buClr>
              <a:buSzPct val="100000"/>
              <a:buFont typeface="Times New Roman" pitchFamily="16" charset="0"/>
              <a:defRPr sz="2800">
                <a:solidFill>
                  <a:srgbClr val="000000"/>
                </a:solidFill>
                <a:latin typeface="+mn-lt"/>
                <a:cs typeface="+mn-cs"/>
              </a:defRPr>
            </a:lvl2pPr>
            <a:lvl3pPr marL="1143000" indent="-228600" algn="l" defTabSz="449263" rtl="0" fontAlgn="base" hangingPunct="0">
              <a:lnSpc>
                <a:spcPct val="93000"/>
              </a:lnSpc>
              <a:spcBef>
                <a:spcPts val="850"/>
              </a:spcBef>
              <a:spcAft>
                <a:spcPct val="0"/>
              </a:spcAft>
              <a:buClr>
                <a:srgbClr val="000000"/>
              </a:buClr>
              <a:buSzPct val="100000"/>
              <a:buFont typeface="Times New Roman" pitchFamily="16" charset="0"/>
              <a:defRPr sz="2400">
                <a:solidFill>
                  <a:srgbClr val="000000"/>
                </a:solidFill>
                <a:latin typeface="+mn-lt"/>
                <a:cs typeface="+mn-cs"/>
              </a:defRPr>
            </a:lvl3pPr>
            <a:lvl4pPr marL="1600200" indent="-228600" algn="l" defTabSz="449263" rtl="0" fontAlgn="base" hangingPunct="0">
              <a:lnSpc>
                <a:spcPct val="93000"/>
              </a:lnSpc>
              <a:spcBef>
                <a:spcPts val="575"/>
              </a:spcBef>
              <a:spcAft>
                <a:spcPct val="0"/>
              </a:spcAft>
              <a:buClr>
                <a:srgbClr val="000000"/>
              </a:buClr>
              <a:buSzPct val="100000"/>
              <a:buFont typeface="Times New Roman" pitchFamily="16" charset="0"/>
              <a:defRPr sz="2000">
                <a:solidFill>
                  <a:srgbClr val="000000"/>
                </a:solidFill>
                <a:latin typeface="+mn-lt"/>
                <a:cs typeface="+mn-cs"/>
              </a:defRPr>
            </a:lvl4pPr>
            <a:lvl5pPr marL="2057400" indent="-228600" algn="l" defTabSz="449263"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cs typeface="+mn-cs"/>
              </a:defRPr>
            </a:lvl5pPr>
            <a:lvl6pPr marL="2514600" indent="-228600" algn="l" defTabSz="449263"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cs typeface="+mn-cs"/>
              </a:defRPr>
            </a:lvl9pPr>
          </a:lstStyle>
          <a:p>
            <a:pPr algn="ctr"/>
            <a:r>
              <a:rPr lang="uk-UA" b="1" kern="0" dirty="0" smtClean="0"/>
              <a:t> </a:t>
            </a:r>
            <a:endParaRPr lang="ru-RU" b="1" kern="0" dirty="0"/>
          </a:p>
        </p:txBody>
      </p:sp>
    </p:spTree>
    <p:extLst>
      <p:ext uri="{BB962C8B-B14F-4D97-AF65-F5344CB8AC3E}">
        <p14:creationId xmlns:p14="http://schemas.microsoft.com/office/powerpoint/2010/main" val="30118202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503238" y="301625"/>
            <a:ext cx="9070975" cy="1262063"/>
          </a:xfrm>
          <a:ln/>
        </p:spPr>
        <p:txBody>
          <a:bodyPr/>
          <a:lstStyle/>
          <a:p>
            <a:endParaRPr lang="ru-RU"/>
          </a:p>
        </p:txBody>
      </p:sp>
      <p:sp>
        <p:nvSpPr>
          <p:cNvPr id="4098" name="Rectangle 2"/>
          <p:cNvSpPr>
            <a:spLocks noGrp="1" noChangeArrowheads="1"/>
          </p:cNvSpPr>
          <p:nvPr>
            <p:ph type="body" idx="1"/>
          </p:nvPr>
        </p:nvSpPr>
        <p:spPr>
          <a:xfrm>
            <a:off x="503238" y="1768475"/>
            <a:ext cx="9070975" cy="4384675"/>
          </a:xfrm>
          <a:ln/>
        </p:spPr>
        <p:txBody>
          <a:bodyPr tIns="21240"/>
          <a:lstStyle/>
          <a:p>
            <a:pPr marL="0" indent="342900" algn="jus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uk-UA" sz="2400"/>
              <a:t>Розклади  занять, графіки консультацій та графік навчально-виробничого процесу, робочі навчальні програми в 2019-2020 н.р. виконані в повному обсязі, враховуючи організацію освітнього процесу під час карантину із застосуванням елементів дистанційного навчання. </a:t>
            </a:r>
          </a:p>
        </p:txBody>
      </p:sp>
      <p:sp>
        <p:nvSpPr>
          <p:cNvPr id="2" name="Номер слайда 1"/>
          <p:cNvSpPr>
            <a:spLocks noGrp="1"/>
          </p:cNvSpPr>
          <p:nvPr>
            <p:ph type="sldNum" idx="12"/>
          </p:nvPr>
        </p:nvSpPr>
        <p:spPr/>
        <p:txBody>
          <a:bodyPr/>
          <a:lstStyle/>
          <a:p>
            <a:fld id="{9F750AC5-1200-4328-84F1-BD6FD70D2808}" type="slidenum">
              <a:rPr lang="uk-UA" smtClean="0"/>
              <a:pPr/>
              <a:t>5</a:t>
            </a:fld>
            <a:endParaRPr lang="uk-UA"/>
          </a:p>
        </p:txBody>
      </p:sp>
      <p:pic>
        <p:nvPicPr>
          <p:cNvPr id="5" name="Picture 2" descr="Логотип"/>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28744" y="899517"/>
            <a:ext cx="1034059" cy="1034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Протягом навчального року зароблено:</a:t>
            </a:r>
            <a:endParaRPr lang="ru-RU" dirty="0"/>
          </a:p>
        </p:txBody>
      </p:sp>
      <p:sp>
        <p:nvSpPr>
          <p:cNvPr id="3" name="Содержимое 2"/>
          <p:cNvSpPr>
            <a:spLocks noGrp="1"/>
          </p:cNvSpPr>
          <p:nvPr>
            <p:ph idx="1"/>
          </p:nvPr>
        </p:nvSpPr>
        <p:spPr/>
        <p:txBody>
          <a:bodyPr/>
          <a:lstStyle/>
          <a:p>
            <a:pPr>
              <a:buFont typeface="Arial" pitchFamily="34" charset="0"/>
              <a:buChar char="•"/>
            </a:pPr>
            <a:r>
              <a:rPr lang="uk-UA" sz="2800" dirty="0" smtClean="0"/>
              <a:t>з </a:t>
            </a:r>
            <a:r>
              <a:rPr lang="uk-UA" sz="2800" dirty="0"/>
              <a:t>01.09.2019  по 31.12.2019– 1261003 грн. (у т.ч. ТВСВ – 458603 грн.);</a:t>
            </a:r>
            <a:endParaRPr lang="ru-RU" sz="2800" dirty="0"/>
          </a:p>
          <a:p>
            <a:pPr lvl="0">
              <a:buFont typeface="Arial" pitchFamily="34" charset="0"/>
              <a:buChar char="•"/>
            </a:pPr>
            <a:r>
              <a:rPr lang="ru-RU" sz="2800" dirty="0"/>
              <a:t> </a:t>
            </a:r>
            <a:r>
              <a:rPr lang="uk-UA" sz="2800" dirty="0"/>
              <a:t>з 01.01.2020 по 01.06.2020 –  1013293 грн. (у т.ч. ТВСВ – 1500 грн.); </a:t>
            </a:r>
            <a:endParaRPr lang="ru-RU" sz="2800" dirty="0"/>
          </a:p>
          <a:p>
            <a:pPr lvl="0">
              <a:buFont typeface="Arial" pitchFamily="34" charset="0"/>
              <a:buChar char="•"/>
            </a:pPr>
            <a:r>
              <a:rPr lang="ru-RU" sz="2800" dirty="0"/>
              <a:t> </a:t>
            </a:r>
            <a:r>
              <a:rPr lang="uk-UA" sz="2800" dirty="0"/>
              <a:t>разом  - 2274296 грн. (у т.ч. ТВСВ – 460103 грн. (20,2</a:t>
            </a:r>
            <a:r>
              <a:rPr lang="uk-UA" sz="2800" dirty="0" smtClean="0"/>
              <a:t>%).</a:t>
            </a:r>
          </a:p>
          <a:p>
            <a:r>
              <a:rPr lang="uk-UA" sz="2800" dirty="0" smtClean="0"/>
              <a:t>   У </a:t>
            </a:r>
            <a:r>
              <a:rPr lang="uk-UA" sz="2800" dirty="0"/>
              <a:t>тому числі  від організації та проведення виробничої практики учнів на робочих місцях замовників кадрів надійшло –61698 грн.  (у </a:t>
            </a:r>
            <a:r>
              <a:rPr lang="uk-UA" sz="2800" dirty="0" err="1"/>
              <a:t>т.ч</a:t>
            </a:r>
            <a:r>
              <a:rPr lang="uk-UA" sz="2800" dirty="0"/>
              <a:t>.  ТВСВ – 0).</a:t>
            </a:r>
            <a:endParaRPr lang="ru-RU" sz="2800" dirty="0"/>
          </a:p>
          <a:p>
            <a:pPr lvl="0"/>
            <a:r>
              <a:rPr lang="ru-RU" sz="2800" dirty="0"/>
              <a:t>   </a:t>
            </a:r>
            <a:r>
              <a:rPr lang="uk-UA" sz="2800" dirty="0"/>
              <a:t>І  семестр –46241 грн.      ІІ семестр – 15457 грн.</a:t>
            </a:r>
            <a:endParaRPr lang="ru-RU" sz="2800" dirty="0"/>
          </a:p>
          <a:p>
            <a:pPr marL="0" lvl="0" indent="0"/>
            <a:endParaRPr lang="ru-RU" sz="2800" dirty="0"/>
          </a:p>
        </p:txBody>
      </p:sp>
      <p:sp>
        <p:nvSpPr>
          <p:cNvPr id="4" name="Номер слайда 3"/>
          <p:cNvSpPr>
            <a:spLocks noGrp="1"/>
          </p:cNvSpPr>
          <p:nvPr>
            <p:ph type="sldNum" idx="12"/>
          </p:nvPr>
        </p:nvSpPr>
        <p:spPr/>
        <p:txBody>
          <a:bodyPr/>
          <a:lstStyle/>
          <a:p>
            <a:fld id="{9F750AC5-1200-4328-84F1-BD6FD70D2808}" type="slidenum">
              <a:rPr lang="uk-UA" smtClean="0"/>
              <a:pPr/>
              <a:t>50</a:t>
            </a:fld>
            <a:endParaRPr lang="uk-UA"/>
          </a:p>
        </p:txBody>
      </p:sp>
      <p:pic>
        <p:nvPicPr>
          <p:cNvPr id="5" name="Picture 2" descr="Логотип"/>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46566" y="1015732"/>
            <a:ext cx="1034059" cy="1034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3238" y="301625"/>
            <a:ext cx="9067800" cy="1835138"/>
          </a:xfrm>
        </p:spPr>
        <p:txBody>
          <a:bodyPr/>
          <a:lstStyle/>
          <a:p>
            <a:r>
              <a:rPr lang="ru-RU" dirty="0"/>
              <a:t>До </a:t>
            </a:r>
            <a:r>
              <a:rPr lang="ru-RU" dirty="0" err="1"/>
              <a:t>вашої</a:t>
            </a:r>
            <a:r>
              <a:rPr lang="ru-RU" dirty="0"/>
              <a:t> </a:t>
            </a:r>
            <a:r>
              <a:rPr lang="ru-RU" dirty="0" err="1"/>
              <a:t>уваги</a:t>
            </a:r>
            <a:r>
              <a:rPr lang="ru-RU" dirty="0"/>
              <a:t> </a:t>
            </a:r>
            <a:r>
              <a:rPr lang="ru-RU" dirty="0" err="1"/>
              <a:t>посівні</a:t>
            </a:r>
            <a:r>
              <a:rPr lang="ru-RU" dirty="0"/>
              <a:t> </a:t>
            </a:r>
            <a:r>
              <a:rPr lang="ru-RU" dirty="0" err="1"/>
              <a:t>площі</a:t>
            </a:r>
            <a:r>
              <a:rPr lang="ru-RU" dirty="0"/>
              <a:t> та </a:t>
            </a:r>
            <a:r>
              <a:rPr lang="ru-RU" dirty="0" err="1"/>
              <a:t>урожайність</a:t>
            </a:r>
            <a:r>
              <a:rPr lang="ru-RU" dirty="0"/>
              <a:t> с-г культур у 2019 </a:t>
            </a:r>
            <a:r>
              <a:rPr lang="ru-RU" dirty="0" err="1"/>
              <a:t>році</a:t>
            </a:r>
            <a:r>
              <a:rPr lang="ru-RU" dirty="0"/>
              <a:t> </a:t>
            </a:r>
          </a:p>
        </p:txBody>
      </p:sp>
      <p:graphicFrame>
        <p:nvGraphicFramePr>
          <p:cNvPr id="4" name="Содержимое 3"/>
          <p:cNvGraphicFramePr>
            <a:graphicFrameLocks noGrp="1"/>
          </p:cNvGraphicFramePr>
          <p:nvPr>
            <p:ph idx="1"/>
          </p:nvPr>
        </p:nvGraphicFramePr>
        <p:xfrm>
          <a:off x="539718" y="2422515"/>
          <a:ext cx="9067800" cy="3769678"/>
        </p:xfrm>
        <a:graphic>
          <a:graphicData uri="http://schemas.openxmlformats.org/drawingml/2006/table">
            <a:tbl>
              <a:tblPr firstRow="1" bandRow="1">
                <a:tableStyleId>{5C22544A-7EE6-4342-B048-85BDC9FD1C3A}</a:tableStyleId>
              </a:tblPr>
              <a:tblGrid>
                <a:gridCol w="607984"/>
                <a:gridCol w="2414616"/>
                <a:gridCol w="1511300"/>
                <a:gridCol w="1511300"/>
                <a:gridCol w="1511300"/>
                <a:gridCol w="1511300"/>
              </a:tblGrid>
              <a:tr h="802958">
                <a:tc>
                  <a:txBody>
                    <a:bodyPr/>
                    <a:lstStyle/>
                    <a:p>
                      <a:pPr>
                        <a:spcAft>
                          <a:spcPts val="0"/>
                        </a:spcAft>
                      </a:pPr>
                      <a:r>
                        <a:rPr lang="uk-UA" sz="2400" dirty="0">
                          <a:latin typeface="Times New Roman"/>
                          <a:ea typeface="Times New Roman"/>
                        </a:rPr>
                        <a:t>№</a:t>
                      </a:r>
                      <a:endParaRPr lang="ru-RU" sz="2400" dirty="0">
                        <a:latin typeface="Times New Roman"/>
                        <a:ea typeface="Times New Roman"/>
                      </a:endParaRPr>
                    </a:p>
                  </a:txBody>
                  <a:tcPr marL="68580" marR="68580" marT="0" marB="0"/>
                </a:tc>
                <a:tc>
                  <a:txBody>
                    <a:bodyPr/>
                    <a:lstStyle/>
                    <a:p>
                      <a:pPr>
                        <a:spcAft>
                          <a:spcPts val="0"/>
                        </a:spcAft>
                      </a:pPr>
                      <a:r>
                        <a:rPr lang="uk-UA" sz="2400">
                          <a:latin typeface="Times New Roman"/>
                          <a:ea typeface="Times New Roman"/>
                        </a:rPr>
                        <a:t>Культура</a:t>
                      </a:r>
                      <a:endParaRPr lang="ru-RU" sz="2400">
                        <a:latin typeface="Times New Roman"/>
                        <a:ea typeface="Times New Roman"/>
                      </a:endParaRPr>
                    </a:p>
                  </a:txBody>
                  <a:tcPr marL="68580" marR="68580" marT="0" marB="0"/>
                </a:tc>
                <a:tc>
                  <a:txBody>
                    <a:bodyPr/>
                    <a:lstStyle/>
                    <a:p>
                      <a:pPr>
                        <a:spcAft>
                          <a:spcPts val="0"/>
                        </a:spcAft>
                      </a:pPr>
                      <a:r>
                        <a:rPr lang="uk-UA" sz="2400">
                          <a:latin typeface="Times New Roman"/>
                          <a:ea typeface="Times New Roman"/>
                        </a:rPr>
                        <a:t>підрозділ</a:t>
                      </a:r>
                      <a:endParaRPr lang="ru-RU" sz="2400">
                        <a:latin typeface="Times New Roman"/>
                        <a:ea typeface="Times New Roman"/>
                      </a:endParaRPr>
                    </a:p>
                  </a:txBody>
                  <a:tcPr marL="68580" marR="68580" marT="0" marB="0"/>
                </a:tc>
                <a:tc>
                  <a:txBody>
                    <a:bodyPr/>
                    <a:lstStyle/>
                    <a:p>
                      <a:pPr>
                        <a:spcAft>
                          <a:spcPts val="0"/>
                        </a:spcAft>
                      </a:pPr>
                      <a:r>
                        <a:rPr lang="uk-UA" sz="2400">
                          <a:latin typeface="Times New Roman"/>
                          <a:ea typeface="Times New Roman"/>
                        </a:rPr>
                        <a:t>площа,га </a:t>
                      </a:r>
                      <a:endParaRPr lang="ru-RU" sz="2400">
                        <a:latin typeface="Times New Roman"/>
                        <a:ea typeface="Times New Roman"/>
                      </a:endParaRPr>
                    </a:p>
                  </a:txBody>
                  <a:tcPr marL="68580" marR="68580" marT="0" marB="0"/>
                </a:tc>
                <a:tc>
                  <a:txBody>
                    <a:bodyPr/>
                    <a:lstStyle/>
                    <a:p>
                      <a:pPr>
                        <a:spcAft>
                          <a:spcPts val="0"/>
                        </a:spcAft>
                      </a:pPr>
                      <a:r>
                        <a:rPr lang="uk-UA" sz="2400" dirty="0" err="1" smtClean="0">
                          <a:latin typeface="Times New Roman"/>
                          <a:ea typeface="Times New Roman"/>
                        </a:rPr>
                        <a:t>урожай-ність</a:t>
                      </a:r>
                      <a:r>
                        <a:rPr lang="uk-UA" sz="2400" dirty="0" smtClean="0">
                          <a:latin typeface="Times New Roman"/>
                          <a:ea typeface="Times New Roman"/>
                        </a:rPr>
                        <a:t>,ц/га</a:t>
                      </a:r>
                      <a:endParaRPr lang="ru-RU" sz="2400" dirty="0">
                        <a:latin typeface="Times New Roman"/>
                        <a:ea typeface="Times New Roman"/>
                      </a:endParaRPr>
                    </a:p>
                  </a:txBody>
                  <a:tcPr marL="68580" marR="68580" marT="0" marB="0"/>
                </a:tc>
                <a:tc>
                  <a:txBody>
                    <a:bodyPr/>
                    <a:lstStyle/>
                    <a:p>
                      <a:pPr>
                        <a:spcAft>
                          <a:spcPts val="0"/>
                        </a:spcAft>
                      </a:pPr>
                      <a:r>
                        <a:rPr lang="uk-UA" sz="2400">
                          <a:latin typeface="Times New Roman"/>
                          <a:ea typeface="Times New Roman"/>
                        </a:rPr>
                        <a:t>Вал.збір,ц</a:t>
                      </a:r>
                      <a:endParaRPr lang="ru-RU" sz="2400">
                        <a:latin typeface="Times New Roman"/>
                        <a:ea typeface="Times New Roman"/>
                      </a:endParaRPr>
                    </a:p>
                  </a:txBody>
                  <a:tcPr marL="68580" marR="68580" marT="0" marB="0"/>
                </a:tc>
              </a:tr>
              <a:tr h="370840">
                <a:tc>
                  <a:txBody>
                    <a:bodyPr/>
                    <a:lstStyle/>
                    <a:p>
                      <a:pPr>
                        <a:spcAft>
                          <a:spcPts val="0"/>
                        </a:spcAft>
                      </a:pPr>
                      <a:r>
                        <a:rPr lang="uk-UA" sz="2400">
                          <a:latin typeface="Times New Roman"/>
                          <a:ea typeface="Times New Roman"/>
                        </a:rPr>
                        <a:t>1</a:t>
                      </a:r>
                      <a:endParaRPr lang="ru-RU" sz="2400">
                        <a:latin typeface="Times New Roman"/>
                        <a:ea typeface="Times New Roman"/>
                      </a:endParaRPr>
                    </a:p>
                  </a:txBody>
                  <a:tcPr marL="68580" marR="68580" marT="0" marB="0"/>
                </a:tc>
                <a:tc>
                  <a:txBody>
                    <a:bodyPr/>
                    <a:lstStyle/>
                    <a:p>
                      <a:pPr>
                        <a:spcAft>
                          <a:spcPts val="0"/>
                        </a:spcAft>
                      </a:pPr>
                      <a:r>
                        <a:rPr lang="uk-UA" sz="2400">
                          <a:latin typeface="Times New Roman"/>
                          <a:ea typeface="Times New Roman"/>
                        </a:rPr>
                        <a:t>Озима пшениця</a:t>
                      </a:r>
                      <a:endParaRPr lang="ru-RU" sz="2400">
                        <a:latin typeface="Times New Roman"/>
                        <a:ea typeface="Times New Roman"/>
                      </a:endParaRPr>
                    </a:p>
                  </a:txBody>
                  <a:tcPr marL="68580" marR="68580" marT="0" marB="0"/>
                </a:tc>
                <a:tc>
                  <a:txBody>
                    <a:bodyPr/>
                    <a:lstStyle/>
                    <a:p>
                      <a:pPr>
                        <a:spcAft>
                          <a:spcPts val="0"/>
                        </a:spcAft>
                      </a:pPr>
                      <a:r>
                        <a:rPr lang="uk-UA" sz="2400">
                          <a:latin typeface="Times New Roman"/>
                          <a:ea typeface="Times New Roman"/>
                        </a:rPr>
                        <a:t>навч.госп</a:t>
                      </a:r>
                      <a:endParaRPr lang="ru-RU" sz="2400">
                        <a:latin typeface="Times New Roman"/>
                        <a:ea typeface="Times New Roman"/>
                      </a:endParaRPr>
                    </a:p>
                  </a:txBody>
                  <a:tcPr marL="68580" marR="68580" marT="0" marB="0"/>
                </a:tc>
                <a:tc>
                  <a:txBody>
                    <a:bodyPr/>
                    <a:lstStyle/>
                    <a:p>
                      <a:pPr>
                        <a:spcAft>
                          <a:spcPts val="0"/>
                        </a:spcAft>
                      </a:pPr>
                      <a:r>
                        <a:rPr lang="uk-UA" sz="2400">
                          <a:latin typeface="Times New Roman"/>
                          <a:ea typeface="Times New Roman"/>
                        </a:rPr>
                        <a:t>32,0</a:t>
                      </a:r>
                      <a:endParaRPr lang="ru-RU" sz="2400">
                        <a:latin typeface="Times New Roman"/>
                        <a:ea typeface="Times New Roman"/>
                      </a:endParaRPr>
                    </a:p>
                  </a:txBody>
                  <a:tcPr marL="68580" marR="68580" marT="0" marB="0"/>
                </a:tc>
                <a:tc>
                  <a:txBody>
                    <a:bodyPr/>
                    <a:lstStyle/>
                    <a:p>
                      <a:pPr>
                        <a:spcAft>
                          <a:spcPts val="0"/>
                        </a:spcAft>
                      </a:pPr>
                      <a:r>
                        <a:rPr lang="uk-UA" sz="2400">
                          <a:latin typeface="Times New Roman"/>
                          <a:ea typeface="Times New Roman"/>
                        </a:rPr>
                        <a:t>42,6</a:t>
                      </a:r>
                      <a:endParaRPr lang="ru-RU" sz="2400">
                        <a:latin typeface="Times New Roman"/>
                        <a:ea typeface="Times New Roman"/>
                      </a:endParaRPr>
                    </a:p>
                  </a:txBody>
                  <a:tcPr marL="68580" marR="68580" marT="0" marB="0"/>
                </a:tc>
                <a:tc>
                  <a:txBody>
                    <a:bodyPr/>
                    <a:lstStyle/>
                    <a:p>
                      <a:pPr>
                        <a:spcAft>
                          <a:spcPts val="0"/>
                        </a:spcAft>
                      </a:pPr>
                      <a:r>
                        <a:rPr lang="uk-UA" sz="2400">
                          <a:latin typeface="Times New Roman"/>
                          <a:ea typeface="Times New Roman"/>
                        </a:rPr>
                        <a:t>1365,1</a:t>
                      </a:r>
                      <a:endParaRPr lang="ru-RU" sz="2400">
                        <a:latin typeface="Times New Roman"/>
                        <a:ea typeface="Times New Roman"/>
                      </a:endParaRPr>
                    </a:p>
                  </a:txBody>
                  <a:tcPr marL="68580" marR="68580" marT="0" marB="0"/>
                </a:tc>
              </a:tr>
              <a:tr h="370840">
                <a:tc>
                  <a:txBody>
                    <a:bodyPr/>
                    <a:lstStyle/>
                    <a:p>
                      <a:pPr>
                        <a:spcAft>
                          <a:spcPts val="0"/>
                        </a:spcAft>
                      </a:pPr>
                      <a:r>
                        <a:rPr lang="uk-UA" sz="2400">
                          <a:latin typeface="Times New Roman"/>
                          <a:ea typeface="Times New Roman"/>
                        </a:rPr>
                        <a:t>2</a:t>
                      </a:r>
                      <a:endParaRPr lang="ru-RU" sz="2400">
                        <a:latin typeface="Times New Roman"/>
                        <a:ea typeface="Times New Roman"/>
                      </a:endParaRPr>
                    </a:p>
                  </a:txBody>
                  <a:tcPr marL="68580" marR="68580" marT="0" marB="0"/>
                </a:tc>
                <a:tc>
                  <a:txBody>
                    <a:bodyPr/>
                    <a:lstStyle/>
                    <a:p>
                      <a:pPr>
                        <a:spcAft>
                          <a:spcPts val="0"/>
                        </a:spcAft>
                      </a:pPr>
                      <a:r>
                        <a:rPr lang="uk-UA" sz="2400">
                          <a:latin typeface="Times New Roman"/>
                          <a:ea typeface="Times New Roman"/>
                        </a:rPr>
                        <a:t>Соя</a:t>
                      </a:r>
                      <a:endParaRPr lang="ru-RU" sz="2400">
                        <a:latin typeface="Times New Roman"/>
                        <a:ea typeface="Times New Roman"/>
                      </a:endParaRPr>
                    </a:p>
                  </a:txBody>
                  <a:tcPr marL="68580" marR="68580" marT="0" marB="0"/>
                </a:tc>
                <a:tc>
                  <a:txBody>
                    <a:bodyPr/>
                    <a:lstStyle/>
                    <a:p>
                      <a:pPr>
                        <a:spcAft>
                          <a:spcPts val="0"/>
                        </a:spcAft>
                      </a:pPr>
                      <a:r>
                        <a:rPr lang="uk-UA" sz="2400">
                          <a:latin typeface="Times New Roman"/>
                          <a:ea typeface="Times New Roman"/>
                        </a:rPr>
                        <a:t>навч.госп</a:t>
                      </a:r>
                      <a:endParaRPr lang="ru-RU" sz="2400">
                        <a:latin typeface="Times New Roman"/>
                        <a:ea typeface="Times New Roman"/>
                      </a:endParaRPr>
                    </a:p>
                  </a:txBody>
                  <a:tcPr marL="68580" marR="68580" marT="0" marB="0"/>
                </a:tc>
                <a:tc>
                  <a:txBody>
                    <a:bodyPr/>
                    <a:lstStyle/>
                    <a:p>
                      <a:pPr>
                        <a:spcAft>
                          <a:spcPts val="0"/>
                        </a:spcAft>
                      </a:pPr>
                      <a:r>
                        <a:rPr lang="uk-UA" sz="2400">
                          <a:latin typeface="Times New Roman"/>
                          <a:ea typeface="Times New Roman"/>
                        </a:rPr>
                        <a:t>40,0</a:t>
                      </a:r>
                      <a:endParaRPr lang="ru-RU" sz="2400">
                        <a:latin typeface="Times New Roman"/>
                        <a:ea typeface="Times New Roman"/>
                      </a:endParaRPr>
                    </a:p>
                  </a:txBody>
                  <a:tcPr marL="68580" marR="68580" marT="0" marB="0"/>
                </a:tc>
                <a:tc>
                  <a:txBody>
                    <a:bodyPr/>
                    <a:lstStyle/>
                    <a:p>
                      <a:pPr>
                        <a:spcAft>
                          <a:spcPts val="0"/>
                        </a:spcAft>
                      </a:pPr>
                      <a:r>
                        <a:rPr lang="uk-UA" sz="2400">
                          <a:latin typeface="Times New Roman"/>
                          <a:ea typeface="Times New Roman"/>
                        </a:rPr>
                        <a:t>12,4</a:t>
                      </a:r>
                      <a:endParaRPr lang="ru-RU" sz="2400">
                        <a:latin typeface="Times New Roman"/>
                        <a:ea typeface="Times New Roman"/>
                      </a:endParaRPr>
                    </a:p>
                  </a:txBody>
                  <a:tcPr marL="68580" marR="68580" marT="0" marB="0"/>
                </a:tc>
                <a:tc>
                  <a:txBody>
                    <a:bodyPr/>
                    <a:lstStyle/>
                    <a:p>
                      <a:pPr>
                        <a:spcAft>
                          <a:spcPts val="0"/>
                        </a:spcAft>
                      </a:pPr>
                      <a:r>
                        <a:rPr lang="uk-UA" sz="2400">
                          <a:latin typeface="Times New Roman"/>
                          <a:ea typeface="Times New Roman"/>
                        </a:rPr>
                        <a:t>497,3</a:t>
                      </a:r>
                      <a:endParaRPr lang="ru-RU" sz="2400">
                        <a:latin typeface="Times New Roman"/>
                        <a:ea typeface="Times New Roman"/>
                      </a:endParaRPr>
                    </a:p>
                  </a:txBody>
                  <a:tcPr marL="68580" marR="68580" marT="0" marB="0"/>
                </a:tc>
              </a:tr>
              <a:tr h="370840">
                <a:tc>
                  <a:txBody>
                    <a:bodyPr/>
                    <a:lstStyle/>
                    <a:p>
                      <a:pPr>
                        <a:spcAft>
                          <a:spcPts val="0"/>
                        </a:spcAft>
                      </a:pPr>
                      <a:r>
                        <a:rPr lang="uk-UA" sz="2400">
                          <a:latin typeface="Times New Roman"/>
                          <a:ea typeface="Times New Roman"/>
                        </a:rPr>
                        <a:t>3</a:t>
                      </a:r>
                      <a:endParaRPr lang="ru-RU" sz="2400">
                        <a:latin typeface="Times New Roman"/>
                        <a:ea typeface="Times New Roman"/>
                      </a:endParaRPr>
                    </a:p>
                  </a:txBody>
                  <a:tcPr marL="68580" marR="68580" marT="0" marB="0"/>
                </a:tc>
                <a:tc>
                  <a:txBody>
                    <a:bodyPr/>
                    <a:lstStyle/>
                    <a:p>
                      <a:pPr>
                        <a:spcAft>
                          <a:spcPts val="0"/>
                        </a:spcAft>
                      </a:pPr>
                      <a:r>
                        <a:rPr lang="uk-UA" sz="2400">
                          <a:latin typeface="Times New Roman"/>
                          <a:ea typeface="Times New Roman"/>
                        </a:rPr>
                        <a:t>Соняшник</a:t>
                      </a:r>
                      <a:endParaRPr lang="ru-RU" sz="2400">
                        <a:latin typeface="Times New Roman"/>
                        <a:ea typeface="Times New Roman"/>
                      </a:endParaRPr>
                    </a:p>
                  </a:txBody>
                  <a:tcPr marL="68580" marR="68580" marT="0" marB="0"/>
                </a:tc>
                <a:tc>
                  <a:txBody>
                    <a:bodyPr/>
                    <a:lstStyle/>
                    <a:p>
                      <a:pPr>
                        <a:spcAft>
                          <a:spcPts val="0"/>
                        </a:spcAft>
                      </a:pPr>
                      <a:r>
                        <a:rPr lang="uk-UA" sz="2400">
                          <a:latin typeface="Times New Roman"/>
                          <a:ea typeface="Times New Roman"/>
                        </a:rPr>
                        <a:t>навч.госп</a:t>
                      </a:r>
                      <a:endParaRPr lang="ru-RU" sz="2400">
                        <a:latin typeface="Times New Roman"/>
                        <a:ea typeface="Times New Roman"/>
                      </a:endParaRPr>
                    </a:p>
                  </a:txBody>
                  <a:tcPr marL="68580" marR="68580" marT="0" marB="0"/>
                </a:tc>
                <a:tc>
                  <a:txBody>
                    <a:bodyPr/>
                    <a:lstStyle/>
                    <a:p>
                      <a:pPr>
                        <a:spcAft>
                          <a:spcPts val="0"/>
                        </a:spcAft>
                      </a:pPr>
                      <a:r>
                        <a:rPr lang="uk-UA" sz="2400">
                          <a:latin typeface="Times New Roman"/>
                          <a:ea typeface="Times New Roman"/>
                        </a:rPr>
                        <a:t>30,0</a:t>
                      </a:r>
                      <a:endParaRPr lang="ru-RU" sz="2400">
                        <a:latin typeface="Times New Roman"/>
                        <a:ea typeface="Times New Roman"/>
                      </a:endParaRPr>
                    </a:p>
                  </a:txBody>
                  <a:tcPr marL="68580" marR="68580" marT="0" marB="0"/>
                </a:tc>
                <a:tc>
                  <a:txBody>
                    <a:bodyPr/>
                    <a:lstStyle/>
                    <a:p>
                      <a:pPr>
                        <a:spcAft>
                          <a:spcPts val="0"/>
                        </a:spcAft>
                      </a:pPr>
                      <a:r>
                        <a:rPr lang="uk-UA" sz="2400">
                          <a:latin typeface="Times New Roman"/>
                          <a:ea typeface="Times New Roman"/>
                        </a:rPr>
                        <a:t>25,2</a:t>
                      </a:r>
                      <a:endParaRPr lang="ru-RU" sz="2400">
                        <a:latin typeface="Times New Roman"/>
                        <a:ea typeface="Times New Roman"/>
                      </a:endParaRPr>
                    </a:p>
                  </a:txBody>
                  <a:tcPr marL="68580" marR="68580" marT="0" marB="0"/>
                </a:tc>
                <a:tc>
                  <a:txBody>
                    <a:bodyPr/>
                    <a:lstStyle/>
                    <a:p>
                      <a:pPr>
                        <a:spcAft>
                          <a:spcPts val="0"/>
                        </a:spcAft>
                      </a:pPr>
                      <a:r>
                        <a:rPr lang="uk-UA" sz="2400">
                          <a:latin typeface="Times New Roman"/>
                          <a:ea typeface="Times New Roman"/>
                        </a:rPr>
                        <a:t>755,6</a:t>
                      </a:r>
                      <a:endParaRPr lang="ru-RU" sz="2400">
                        <a:latin typeface="Times New Roman"/>
                        <a:ea typeface="Times New Roman"/>
                      </a:endParaRPr>
                    </a:p>
                  </a:txBody>
                  <a:tcPr marL="68580" marR="68580" marT="0" marB="0"/>
                </a:tc>
              </a:tr>
              <a:tr h="370840">
                <a:tc>
                  <a:txBody>
                    <a:bodyPr/>
                    <a:lstStyle/>
                    <a:p>
                      <a:pPr>
                        <a:spcAft>
                          <a:spcPts val="0"/>
                        </a:spcAft>
                      </a:pPr>
                      <a:r>
                        <a:rPr lang="uk-UA" sz="2400">
                          <a:latin typeface="Times New Roman"/>
                          <a:ea typeface="Times New Roman"/>
                        </a:rPr>
                        <a:t>4</a:t>
                      </a:r>
                      <a:endParaRPr lang="ru-RU" sz="2400">
                        <a:latin typeface="Times New Roman"/>
                        <a:ea typeface="Times New Roman"/>
                      </a:endParaRPr>
                    </a:p>
                  </a:txBody>
                  <a:tcPr marL="68580" marR="68580" marT="0" marB="0"/>
                </a:tc>
                <a:tc>
                  <a:txBody>
                    <a:bodyPr/>
                    <a:lstStyle/>
                    <a:p>
                      <a:pPr>
                        <a:spcAft>
                          <a:spcPts val="0"/>
                        </a:spcAft>
                      </a:pPr>
                      <a:r>
                        <a:rPr lang="uk-UA" sz="2400">
                          <a:latin typeface="Times New Roman"/>
                          <a:ea typeface="Times New Roman"/>
                        </a:rPr>
                        <a:t>Соняшник</a:t>
                      </a:r>
                      <a:endParaRPr lang="ru-RU" sz="2400">
                        <a:latin typeface="Times New Roman"/>
                        <a:ea typeface="Times New Roman"/>
                      </a:endParaRPr>
                    </a:p>
                  </a:txBody>
                  <a:tcPr marL="68580" marR="68580" marT="0" marB="0"/>
                </a:tc>
                <a:tc>
                  <a:txBody>
                    <a:bodyPr/>
                    <a:lstStyle/>
                    <a:p>
                      <a:pPr>
                        <a:spcAft>
                          <a:spcPts val="0"/>
                        </a:spcAft>
                      </a:pPr>
                      <a:r>
                        <a:rPr lang="uk-UA" sz="2400">
                          <a:latin typeface="Times New Roman"/>
                          <a:ea typeface="Times New Roman"/>
                        </a:rPr>
                        <a:t>ТВСВ</a:t>
                      </a:r>
                      <a:endParaRPr lang="ru-RU" sz="2400">
                        <a:latin typeface="Times New Roman"/>
                        <a:ea typeface="Times New Roman"/>
                      </a:endParaRPr>
                    </a:p>
                  </a:txBody>
                  <a:tcPr marL="68580" marR="68580" marT="0" marB="0"/>
                </a:tc>
                <a:tc>
                  <a:txBody>
                    <a:bodyPr/>
                    <a:lstStyle/>
                    <a:p>
                      <a:pPr>
                        <a:spcAft>
                          <a:spcPts val="0"/>
                        </a:spcAft>
                      </a:pPr>
                      <a:r>
                        <a:rPr lang="uk-UA" sz="2400">
                          <a:latin typeface="Times New Roman"/>
                          <a:ea typeface="Times New Roman"/>
                        </a:rPr>
                        <a:t>9,5</a:t>
                      </a:r>
                      <a:endParaRPr lang="ru-RU" sz="2400">
                        <a:latin typeface="Times New Roman"/>
                        <a:ea typeface="Times New Roman"/>
                      </a:endParaRPr>
                    </a:p>
                  </a:txBody>
                  <a:tcPr marL="68580" marR="68580" marT="0" marB="0"/>
                </a:tc>
                <a:tc>
                  <a:txBody>
                    <a:bodyPr/>
                    <a:lstStyle/>
                    <a:p>
                      <a:pPr>
                        <a:spcAft>
                          <a:spcPts val="0"/>
                        </a:spcAft>
                      </a:pPr>
                      <a:r>
                        <a:rPr lang="uk-UA" sz="2400">
                          <a:latin typeface="Times New Roman"/>
                          <a:ea typeface="Times New Roman"/>
                        </a:rPr>
                        <a:t>13,5</a:t>
                      </a:r>
                      <a:endParaRPr lang="ru-RU" sz="2400">
                        <a:latin typeface="Times New Roman"/>
                        <a:ea typeface="Times New Roman"/>
                      </a:endParaRPr>
                    </a:p>
                  </a:txBody>
                  <a:tcPr marL="68580" marR="68580" marT="0" marB="0"/>
                </a:tc>
                <a:tc>
                  <a:txBody>
                    <a:bodyPr/>
                    <a:lstStyle/>
                    <a:p>
                      <a:pPr>
                        <a:spcAft>
                          <a:spcPts val="0"/>
                        </a:spcAft>
                      </a:pPr>
                      <a:r>
                        <a:rPr lang="uk-UA" sz="2400">
                          <a:latin typeface="Times New Roman"/>
                          <a:ea typeface="Times New Roman"/>
                        </a:rPr>
                        <a:t>128,6</a:t>
                      </a:r>
                      <a:endParaRPr lang="ru-RU" sz="2400">
                        <a:latin typeface="Times New Roman"/>
                        <a:ea typeface="Times New Roman"/>
                      </a:endParaRPr>
                    </a:p>
                  </a:txBody>
                  <a:tcPr marL="68580" marR="68580" marT="0" marB="0"/>
                </a:tc>
              </a:tr>
              <a:tr h="370840">
                <a:tc>
                  <a:txBody>
                    <a:bodyPr/>
                    <a:lstStyle/>
                    <a:p>
                      <a:pPr>
                        <a:spcAft>
                          <a:spcPts val="0"/>
                        </a:spcAft>
                      </a:pPr>
                      <a:r>
                        <a:rPr lang="uk-UA" sz="2400">
                          <a:latin typeface="Times New Roman"/>
                          <a:ea typeface="Times New Roman"/>
                        </a:rPr>
                        <a:t>5</a:t>
                      </a:r>
                      <a:endParaRPr lang="ru-RU" sz="2400">
                        <a:latin typeface="Times New Roman"/>
                        <a:ea typeface="Times New Roman"/>
                      </a:endParaRPr>
                    </a:p>
                  </a:txBody>
                  <a:tcPr marL="68580" marR="68580" marT="0" marB="0"/>
                </a:tc>
                <a:tc>
                  <a:txBody>
                    <a:bodyPr/>
                    <a:lstStyle/>
                    <a:p>
                      <a:pPr>
                        <a:spcAft>
                          <a:spcPts val="0"/>
                        </a:spcAft>
                      </a:pPr>
                      <a:r>
                        <a:rPr lang="uk-UA" sz="2400">
                          <a:latin typeface="Times New Roman"/>
                          <a:ea typeface="Times New Roman"/>
                        </a:rPr>
                        <a:t>Кукурудза</a:t>
                      </a:r>
                      <a:endParaRPr lang="ru-RU" sz="2400">
                        <a:latin typeface="Times New Roman"/>
                        <a:ea typeface="Times New Roman"/>
                      </a:endParaRPr>
                    </a:p>
                  </a:txBody>
                  <a:tcPr marL="68580" marR="68580" marT="0" marB="0"/>
                </a:tc>
                <a:tc>
                  <a:txBody>
                    <a:bodyPr/>
                    <a:lstStyle/>
                    <a:p>
                      <a:pPr>
                        <a:spcAft>
                          <a:spcPts val="0"/>
                        </a:spcAft>
                      </a:pPr>
                      <a:r>
                        <a:rPr lang="uk-UA" sz="2400">
                          <a:latin typeface="Times New Roman"/>
                          <a:ea typeface="Times New Roman"/>
                        </a:rPr>
                        <a:t>ТВСВ</a:t>
                      </a:r>
                      <a:endParaRPr lang="ru-RU" sz="2400">
                        <a:latin typeface="Times New Roman"/>
                        <a:ea typeface="Times New Roman"/>
                      </a:endParaRPr>
                    </a:p>
                  </a:txBody>
                  <a:tcPr marL="68580" marR="68580" marT="0" marB="0"/>
                </a:tc>
                <a:tc>
                  <a:txBody>
                    <a:bodyPr/>
                    <a:lstStyle/>
                    <a:p>
                      <a:pPr>
                        <a:spcAft>
                          <a:spcPts val="0"/>
                        </a:spcAft>
                      </a:pPr>
                      <a:r>
                        <a:rPr lang="uk-UA" sz="2400">
                          <a:latin typeface="Times New Roman"/>
                          <a:ea typeface="Times New Roman"/>
                        </a:rPr>
                        <a:t>32,47</a:t>
                      </a:r>
                      <a:endParaRPr lang="ru-RU" sz="2400">
                        <a:latin typeface="Times New Roman"/>
                        <a:ea typeface="Times New Roman"/>
                      </a:endParaRPr>
                    </a:p>
                  </a:txBody>
                  <a:tcPr marL="68580" marR="68580" marT="0" marB="0"/>
                </a:tc>
                <a:tc>
                  <a:txBody>
                    <a:bodyPr/>
                    <a:lstStyle/>
                    <a:p>
                      <a:pPr>
                        <a:spcAft>
                          <a:spcPts val="0"/>
                        </a:spcAft>
                      </a:pPr>
                      <a:r>
                        <a:rPr lang="uk-UA" sz="2400">
                          <a:latin typeface="Times New Roman"/>
                          <a:ea typeface="Times New Roman"/>
                        </a:rPr>
                        <a:t>38,0</a:t>
                      </a:r>
                      <a:endParaRPr lang="ru-RU" sz="2400">
                        <a:latin typeface="Times New Roman"/>
                        <a:ea typeface="Times New Roman"/>
                      </a:endParaRPr>
                    </a:p>
                  </a:txBody>
                  <a:tcPr marL="68580" marR="68580" marT="0" marB="0"/>
                </a:tc>
                <a:tc>
                  <a:txBody>
                    <a:bodyPr/>
                    <a:lstStyle/>
                    <a:p>
                      <a:pPr>
                        <a:spcAft>
                          <a:spcPts val="0"/>
                        </a:spcAft>
                      </a:pPr>
                      <a:r>
                        <a:rPr lang="uk-UA" sz="2400">
                          <a:latin typeface="Times New Roman"/>
                          <a:ea typeface="Times New Roman"/>
                        </a:rPr>
                        <a:t>1235,6</a:t>
                      </a:r>
                      <a:endParaRPr lang="ru-RU" sz="2400">
                        <a:latin typeface="Times New Roman"/>
                        <a:ea typeface="Times New Roman"/>
                      </a:endParaRPr>
                    </a:p>
                  </a:txBody>
                  <a:tcPr marL="68580" marR="68580" marT="0" marB="0"/>
                </a:tc>
              </a:tr>
              <a:tr h="370840">
                <a:tc>
                  <a:txBody>
                    <a:bodyPr/>
                    <a:lstStyle/>
                    <a:p>
                      <a:pPr>
                        <a:spcAft>
                          <a:spcPts val="0"/>
                        </a:spcAft>
                      </a:pPr>
                      <a:r>
                        <a:rPr lang="uk-UA" sz="2400">
                          <a:latin typeface="Times New Roman"/>
                          <a:ea typeface="Times New Roman"/>
                        </a:rPr>
                        <a:t>6</a:t>
                      </a:r>
                      <a:endParaRPr lang="ru-RU" sz="2400">
                        <a:latin typeface="Times New Roman"/>
                        <a:ea typeface="Times New Roman"/>
                      </a:endParaRPr>
                    </a:p>
                  </a:txBody>
                  <a:tcPr marL="68580" marR="68580" marT="0" marB="0"/>
                </a:tc>
                <a:tc>
                  <a:txBody>
                    <a:bodyPr/>
                    <a:lstStyle/>
                    <a:p>
                      <a:pPr>
                        <a:spcAft>
                          <a:spcPts val="0"/>
                        </a:spcAft>
                      </a:pPr>
                      <a:r>
                        <a:rPr lang="uk-UA" sz="2400">
                          <a:latin typeface="Times New Roman"/>
                          <a:ea typeface="Times New Roman"/>
                        </a:rPr>
                        <a:t>Овочеві культури</a:t>
                      </a:r>
                      <a:endParaRPr lang="ru-RU" sz="2400">
                        <a:latin typeface="Times New Roman"/>
                        <a:ea typeface="Times New Roman"/>
                      </a:endParaRPr>
                    </a:p>
                  </a:txBody>
                  <a:tcPr marL="68580" marR="68580" marT="0" marB="0"/>
                </a:tc>
                <a:tc>
                  <a:txBody>
                    <a:bodyPr/>
                    <a:lstStyle/>
                    <a:p>
                      <a:pPr>
                        <a:spcAft>
                          <a:spcPts val="0"/>
                        </a:spcAft>
                      </a:pPr>
                      <a:r>
                        <a:rPr lang="uk-UA" sz="2400">
                          <a:latin typeface="Times New Roman"/>
                          <a:ea typeface="Times New Roman"/>
                        </a:rPr>
                        <a:t>навч.госп</a:t>
                      </a:r>
                      <a:endParaRPr lang="ru-RU" sz="2400">
                        <a:latin typeface="Times New Roman"/>
                        <a:ea typeface="Times New Roman"/>
                      </a:endParaRPr>
                    </a:p>
                  </a:txBody>
                  <a:tcPr marL="68580" marR="68580" marT="0" marB="0"/>
                </a:tc>
                <a:tc>
                  <a:txBody>
                    <a:bodyPr/>
                    <a:lstStyle/>
                    <a:p>
                      <a:pPr>
                        <a:spcAft>
                          <a:spcPts val="0"/>
                        </a:spcAft>
                      </a:pPr>
                      <a:r>
                        <a:rPr lang="uk-UA" sz="2400">
                          <a:latin typeface="Times New Roman"/>
                          <a:ea typeface="Times New Roman"/>
                        </a:rPr>
                        <a:t>0,10</a:t>
                      </a:r>
                      <a:endParaRPr lang="ru-RU" sz="2400">
                        <a:latin typeface="Times New Roman"/>
                        <a:ea typeface="Times New Roman"/>
                      </a:endParaRPr>
                    </a:p>
                  </a:txBody>
                  <a:tcPr marL="68580" marR="68580" marT="0" marB="0"/>
                </a:tc>
                <a:tc>
                  <a:txBody>
                    <a:bodyPr/>
                    <a:lstStyle/>
                    <a:p>
                      <a:pPr>
                        <a:spcAft>
                          <a:spcPts val="0"/>
                        </a:spcAft>
                      </a:pPr>
                      <a:r>
                        <a:rPr lang="uk-UA" sz="2400">
                          <a:latin typeface="Times New Roman"/>
                          <a:ea typeface="Times New Roman"/>
                        </a:rPr>
                        <a:t>51,8</a:t>
                      </a:r>
                      <a:endParaRPr lang="ru-RU" sz="2400">
                        <a:latin typeface="Times New Roman"/>
                        <a:ea typeface="Times New Roman"/>
                      </a:endParaRPr>
                    </a:p>
                  </a:txBody>
                  <a:tcPr marL="68580" marR="68580" marT="0" marB="0"/>
                </a:tc>
                <a:tc>
                  <a:txBody>
                    <a:bodyPr/>
                    <a:lstStyle/>
                    <a:p>
                      <a:pPr>
                        <a:spcAft>
                          <a:spcPts val="0"/>
                        </a:spcAft>
                      </a:pPr>
                      <a:r>
                        <a:rPr lang="uk-UA" sz="2400">
                          <a:latin typeface="Times New Roman"/>
                          <a:ea typeface="Times New Roman"/>
                        </a:rPr>
                        <a:t>5,18</a:t>
                      </a:r>
                      <a:endParaRPr lang="ru-RU" sz="2400">
                        <a:latin typeface="Times New Roman"/>
                        <a:ea typeface="Times New Roman"/>
                      </a:endParaRPr>
                    </a:p>
                  </a:txBody>
                  <a:tcPr marL="68580" marR="68580" marT="0" marB="0"/>
                </a:tc>
              </a:tr>
              <a:tr h="370840">
                <a:tc>
                  <a:txBody>
                    <a:bodyPr/>
                    <a:lstStyle/>
                    <a:p>
                      <a:pPr>
                        <a:spcAft>
                          <a:spcPts val="0"/>
                        </a:spcAft>
                      </a:pPr>
                      <a:r>
                        <a:rPr lang="uk-UA" sz="2400">
                          <a:latin typeface="Times New Roman"/>
                          <a:ea typeface="Times New Roman"/>
                        </a:rPr>
                        <a:t>7</a:t>
                      </a:r>
                      <a:endParaRPr lang="ru-RU" sz="2400">
                        <a:latin typeface="Times New Roman"/>
                        <a:ea typeface="Times New Roman"/>
                      </a:endParaRPr>
                    </a:p>
                  </a:txBody>
                  <a:tcPr marL="68580" marR="68580" marT="0" marB="0"/>
                </a:tc>
                <a:tc>
                  <a:txBody>
                    <a:bodyPr/>
                    <a:lstStyle/>
                    <a:p>
                      <a:pPr>
                        <a:spcAft>
                          <a:spcPts val="0"/>
                        </a:spcAft>
                      </a:pPr>
                      <a:r>
                        <a:rPr lang="uk-UA" sz="2400">
                          <a:latin typeface="Times New Roman"/>
                          <a:ea typeface="Times New Roman"/>
                        </a:rPr>
                        <a:t>Картопля</a:t>
                      </a:r>
                      <a:endParaRPr lang="ru-RU" sz="2400">
                        <a:latin typeface="Times New Roman"/>
                        <a:ea typeface="Times New Roman"/>
                      </a:endParaRPr>
                    </a:p>
                  </a:txBody>
                  <a:tcPr marL="68580" marR="68580" marT="0" marB="0"/>
                </a:tc>
                <a:tc>
                  <a:txBody>
                    <a:bodyPr/>
                    <a:lstStyle/>
                    <a:p>
                      <a:pPr>
                        <a:spcAft>
                          <a:spcPts val="0"/>
                        </a:spcAft>
                      </a:pPr>
                      <a:r>
                        <a:rPr lang="uk-UA" sz="2400">
                          <a:latin typeface="Times New Roman"/>
                          <a:ea typeface="Times New Roman"/>
                        </a:rPr>
                        <a:t>навч.госп</a:t>
                      </a:r>
                      <a:endParaRPr lang="ru-RU" sz="2400">
                        <a:latin typeface="Times New Roman"/>
                        <a:ea typeface="Times New Roman"/>
                      </a:endParaRPr>
                    </a:p>
                  </a:txBody>
                  <a:tcPr marL="68580" marR="68580" marT="0" marB="0"/>
                </a:tc>
                <a:tc>
                  <a:txBody>
                    <a:bodyPr/>
                    <a:lstStyle/>
                    <a:p>
                      <a:pPr>
                        <a:spcAft>
                          <a:spcPts val="0"/>
                        </a:spcAft>
                      </a:pPr>
                      <a:r>
                        <a:rPr lang="uk-UA" sz="2400">
                          <a:latin typeface="Times New Roman"/>
                          <a:ea typeface="Times New Roman"/>
                        </a:rPr>
                        <a:t>0,05</a:t>
                      </a:r>
                      <a:endParaRPr lang="ru-RU" sz="2400">
                        <a:latin typeface="Times New Roman"/>
                        <a:ea typeface="Times New Roman"/>
                      </a:endParaRPr>
                    </a:p>
                  </a:txBody>
                  <a:tcPr marL="68580" marR="68580" marT="0" marB="0"/>
                </a:tc>
                <a:tc>
                  <a:txBody>
                    <a:bodyPr/>
                    <a:lstStyle/>
                    <a:p>
                      <a:pPr>
                        <a:spcAft>
                          <a:spcPts val="0"/>
                        </a:spcAft>
                      </a:pPr>
                      <a:r>
                        <a:rPr lang="uk-UA" sz="2400">
                          <a:latin typeface="Times New Roman"/>
                          <a:ea typeface="Times New Roman"/>
                        </a:rPr>
                        <a:t>80,0</a:t>
                      </a:r>
                      <a:endParaRPr lang="ru-RU" sz="2400">
                        <a:latin typeface="Times New Roman"/>
                        <a:ea typeface="Times New Roman"/>
                      </a:endParaRPr>
                    </a:p>
                  </a:txBody>
                  <a:tcPr marL="68580" marR="68580" marT="0" marB="0"/>
                </a:tc>
                <a:tc>
                  <a:txBody>
                    <a:bodyPr/>
                    <a:lstStyle/>
                    <a:p>
                      <a:pPr>
                        <a:spcAft>
                          <a:spcPts val="0"/>
                        </a:spcAft>
                      </a:pPr>
                      <a:r>
                        <a:rPr lang="uk-UA" sz="2400">
                          <a:latin typeface="Times New Roman"/>
                          <a:ea typeface="Times New Roman"/>
                        </a:rPr>
                        <a:t>4,0</a:t>
                      </a:r>
                      <a:endParaRPr lang="ru-RU" sz="2400">
                        <a:latin typeface="Times New Roman"/>
                        <a:ea typeface="Times New Roman"/>
                      </a:endParaRPr>
                    </a:p>
                  </a:txBody>
                  <a:tcPr marL="68580" marR="68580" marT="0" marB="0"/>
                </a:tc>
              </a:tr>
              <a:tr h="370840">
                <a:tc>
                  <a:txBody>
                    <a:bodyPr/>
                    <a:lstStyle/>
                    <a:p>
                      <a:pPr>
                        <a:spcAft>
                          <a:spcPts val="0"/>
                        </a:spcAft>
                      </a:pPr>
                      <a:r>
                        <a:rPr lang="uk-UA" sz="2400">
                          <a:latin typeface="Times New Roman"/>
                          <a:ea typeface="Times New Roman"/>
                        </a:rPr>
                        <a:t>8</a:t>
                      </a:r>
                      <a:endParaRPr lang="ru-RU" sz="2400">
                        <a:latin typeface="Times New Roman"/>
                        <a:ea typeface="Times New Roman"/>
                      </a:endParaRPr>
                    </a:p>
                  </a:txBody>
                  <a:tcPr marL="68580" marR="68580" marT="0" marB="0"/>
                </a:tc>
                <a:tc>
                  <a:txBody>
                    <a:bodyPr/>
                    <a:lstStyle/>
                    <a:p>
                      <a:pPr>
                        <a:spcAft>
                          <a:spcPts val="0"/>
                        </a:spcAft>
                      </a:pPr>
                      <a:r>
                        <a:rPr lang="uk-UA" sz="2400">
                          <a:latin typeface="Times New Roman"/>
                          <a:ea typeface="Times New Roman"/>
                        </a:rPr>
                        <a:t>Разом</a:t>
                      </a:r>
                      <a:endParaRPr lang="ru-RU" sz="2400">
                        <a:latin typeface="Times New Roman"/>
                        <a:ea typeface="Times New Roman"/>
                      </a:endParaRPr>
                    </a:p>
                  </a:txBody>
                  <a:tcPr marL="68580" marR="68580" marT="0" marB="0"/>
                </a:tc>
                <a:tc>
                  <a:txBody>
                    <a:bodyPr/>
                    <a:lstStyle/>
                    <a:p>
                      <a:pPr>
                        <a:spcAft>
                          <a:spcPts val="0"/>
                        </a:spcAft>
                      </a:pPr>
                      <a:endParaRPr lang="uk-UA" sz="2400">
                        <a:latin typeface="Times New Roman"/>
                        <a:ea typeface="Times New Roman"/>
                      </a:endParaRPr>
                    </a:p>
                  </a:txBody>
                  <a:tcPr marL="68580" marR="68580" marT="0" marB="0"/>
                </a:tc>
                <a:tc>
                  <a:txBody>
                    <a:bodyPr/>
                    <a:lstStyle/>
                    <a:p>
                      <a:pPr>
                        <a:spcAft>
                          <a:spcPts val="0"/>
                        </a:spcAft>
                      </a:pPr>
                      <a:r>
                        <a:rPr lang="uk-UA" sz="2400">
                          <a:latin typeface="Times New Roman"/>
                          <a:ea typeface="Times New Roman"/>
                        </a:rPr>
                        <a:t>143,97</a:t>
                      </a:r>
                      <a:endParaRPr lang="ru-RU" sz="2400">
                        <a:latin typeface="Times New Roman"/>
                        <a:ea typeface="Times New Roman"/>
                      </a:endParaRPr>
                    </a:p>
                  </a:txBody>
                  <a:tcPr marL="68580" marR="68580" marT="0" marB="0"/>
                </a:tc>
                <a:tc>
                  <a:txBody>
                    <a:bodyPr/>
                    <a:lstStyle/>
                    <a:p>
                      <a:pPr>
                        <a:spcAft>
                          <a:spcPts val="0"/>
                        </a:spcAft>
                      </a:pPr>
                      <a:endParaRPr lang="uk-UA" sz="2400">
                        <a:latin typeface="Times New Roman"/>
                        <a:ea typeface="Times New Roman"/>
                      </a:endParaRPr>
                    </a:p>
                  </a:txBody>
                  <a:tcPr marL="68580" marR="68580" marT="0" marB="0"/>
                </a:tc>
                <a:tc>
                  <a:txBody>
                    <a:bodyPr/>
                    <a:lstStyle/>
                    <a:p>
                      <a:pPr>
                        <a:spcAft>
                          <a:spcPts val="0"/>
                        </a:spcAft>
                      </a:pPr>
                      <a:r>
                        <a:rPr lang="uk-UA" sz="2400" dirty="0">
                          <a:latin typeface="Times New Roman"/>
                          <a:ea typeface="Times New Roman"/>
                        </a:rPr>
                        <a:t>3991,38</a:t>
                      </a:r>
                      <a:endParaRPr lang="ru-RU" sz="2400" dirty="0">
                        <a:latin typeface="Times New Roman"/>
                        <a:ea typeface="Times New Roman"/>
                      </a:endParaRPr>
                    </a:p>
                  </a:txBody>
                  <a:tcPr marL="68580" marR="68580" marT="0" marB="0"/>
                </a:tc>
              </a:tr>
            </a:tbl>
          </a:graphicData>
        </a:graphic>
      </p:graphicFrame>
      <p:sp>
        <p:nvSpPr>
          <p:cNvPr id="3" name="Номер слайда 2"/>
          <p:cNvSpPr>
            <a:spLocks noGrp="1"/>
          </p:cNvSpPr>
          <p:nvPr>
            <p:ph type="sldNum" idx="12"/>
          </p:nvPr>
        </p:nvSpPr>
        <p:spPr/>
        <p:txBody>
          <a:bodyPr/>
          <a:lstStyle/>
          <a:p>
            <a:fld id="{9F750AC5-1200-4328-84F1-BD6FD70D2808}" type="slidenum">
              <a:rPr lang="uk-UA" smtClean="0"/>
              <a:pPr/>
              <a:t>51</a:t>
            </a:fld>
            <a:endParaRPr lang="uk-UA"/>
          </a:p>
        </p:txBody>
      </p:sp>
      <p:pic>
        <p:nvPicPr>
          <p:cNvPr id="5" name="Picture 2" descr="Логотип"/>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46566" y="1259557"/>
            <a:ext cx="1034059" cy="1034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3238" y="1993887"/>
            <a:ext cx="9067800" cy="4214842"/>
          </a:xfrm>
        </p:spPr>
        <p:txBody>
          <a:bodyPr/>
          <a:lstStyle/>
          <a:p>
            <a:r>
              <a:rPr lang="uk-UA" dirty="0" smtClean="0"/>
              <a:t>   Реалізовано </a:t>
            </a:r>
            <a:r>
              <a:rPr lang="uk-UA" dirty="0"/>
              <a:t>сільськогосподарської продукції, вирощеної на полях навчального господарства  в процесі  організації виробничого  навчання  учнів на суму. </a:t>
            </a:r>
            <a:endParaRPr lang="ru-RU" dirty="0"/>
          </a:p>
          <a:p>
            <a:r>
              <a:rPr lang="uk-UA" dirty="0" smtClean="0"/>
              <a:t>   І  </a:t>
            </a:r>
            <a:r>
              <a:rPr lang="uk-UA" dirty="0"/>
              <a:t>семестр –1085324 грн. (у т.ч. ТВСВ – 456603 грн.) </a:t>
            </a:r>
            <a:endParaRPr lang="uk-UA" dirty="0" smtClean="0"/>
          </a:p>
          <a:p>
            <a:r>
              <a:rPr lang="uk-UA" dirty="0" smtClean="0"/>
              <a:t>   ІІ </a:t>
            </a:r>
            <a:r>
              <a:rPr lang="uk-UA" dirty="0"/>
              <a:t>семестр –784821 грн. (ТВСВ - 0</a:t>
            </a:r>
            <a:r>
              <a:rPr lang="uk-UA" dirty="0" smtClean="0"/>
              <a:t>).</a:t>
            </a:r>
          </a:p>
          <a:p>
            <a:r>
              <a:rPr lang="uk-UA" dirty="0" smtClean="0"/>
              <a:t>   </a:t>
            </a:r>
            <a:endParaRPr lang="ru-RU" dirty="0"/>
          </a:p>
          <a:p>
            <a:endParaRPr lang="ru-RU" dirty="0"/>
          </a:p>
        </p:txBody>
      </p:sp>
      <p:sp>
        <p:nvSpPr>
          <p:cNvPr id="2" name="Номер слайда 1"/>
          <p:cNvSpPr>
            <a:spLocks noGrp="1"/>
          </p:cNvSpPr>
          <p:nvPr>
            <p:ph type="sldNum" idx="12"/>
          </p:nvPr>
        </p:nvSpPr>
        <p:spPr/>
        <p:txBody>
          <a:bodyPr/>
          <a:lstStyle/>
          <a:p>
            <a:fld id="{9F750AC5-1200-4328-84F1-BD6FD70D2808}" type="slidenum">
              <a:rPr lang="uk-UA" smtClean="0"/>
              <a:pPr/>
              <a:t>52</a:t>
            </a:fld>
            <a:endParaRPr lang="uk-UA"/>
          </a:p>
        </p:txBody>
      </p:sp>
      <p:pic>
        <p:nvPicPr>
          <p:cNvPr id="5" name="Picture 2" descr="Логотип"/>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84728" y="1056506"/>
            <a:ext cx="1034059" cy="1034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3238" y="2065325"/>
            <a:ext cx="9067800" cy="4143404"/>
          </a:xfrm>
        </p:spPr>
        <p:txBody>
          <a:bodyPr/>
          <a:lstStyle/>
          <a:p>
            <a:endParaRPr lang="uk-UA" dirty="0" smtClean="0"/>
          </a:p>
          <a:p>
            <a:r>
              <a:rPr lang="uk-UA" dirty="0" smtClean="0"/>
              <a:t>   За </a:t>
            </a:r>
            <a:r>
              <a:rPr lang="uk-UA" dirty="0"/>
              <a:t>результатами роботи навчального господарства в 2019/2020 </a:t>
            </a:r>
            <a:r>
              <a:rPr lang="uk-UA" dirty="0" err="1"/>
              <a:t>н.р</a:t>
            </a:r>
            <a:r>
              <a:rPr lang="uk-UA" dirty="0"/>
              <a:t>. маємо гарні показники: рентабельність 162,1%, прибуток –1536000 грн. (за попередній рік ці показники були: 136,6 % та 908700 грн.). </a:t>
            </a:r>
            <a:endParaRPr lang="ru-RU" dirty="0"/>
          </a:p>
          <a:p>
            <a:endParaRPr lang="ru-RU" dirty="0"/>
          </a:p>
          <a:p>
            <a:endParaRPr lang="ru-RU" dirty="0"/>
          </a:p>
        </p:txBody>
      </p:sp>
      <p:sp>
        <p:nvSpPr>
          <p:cNvPr id="2" name="Номер слайда 1"/>
          <p:cNvSpPr>
            <a:spLocks noGrp="1"/>
          </p:cNvSpPr>
          <p:nvPr>
            <p:ph type="sldNum" idx="12"/>
          </p:nvPr>
        </p:nvSpPr>
        <p:spPr/>
        <p:txBody>
          <a:bodyPr/>
          <a:lstStyle/>
          <a:p>
            <a:fld id="{9F750AC5-1200-4328-84F1-BD6FD70D2808}" type="slidenum">
              <a:rPr lang="uk-UA" smtClean="0"/>
              <a:pPr/>
              <a:t>53</a:t>
            </a:fld>
            <a:endParaRPr lang="uk-UA"/>
          </a:p>
        </p:txBody>
      </p:sp>
      <p:pic>
        <p:nvPicPr>
          <p:cNvPr id="4" name="Picture 2" descr="Логотип"/>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84728" y="827509"/>
            <a:ext cx="1034059" cy="1034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3238" y="301625"/>
            <a:ext cx="9067800" cy="2478080"/>
          </a:xfrm>
        </p:spPr>
        <p:txBody>
          <a:bodyPr/>
          <a:lstStyle/>
          <a:p>
            <a:r>
              <a:rPr lang="ru-RU" sz="3200" b="1" dirty="0"/>
              <a:t> </a:t>
            </a:r>
            <a:r>
              <a:rPr lang="uk-UA" sz="3200" b="1" dirty="0"/>
              <a:t>Інформація про реалізацію с-г продукції вирощеної на полях навчального господарства   за звітний </a:t>
            </a:r>
            <a:r>
              <a:rPr lang="uk-UA" sz="3200" b="1" dirty="0" smtClean="0"/>
              <a:t>період</a:t>
            </a:r>
            <a:br>
              <a:rPr lang="uk-UA" sz="3200" b="1" dirty="0" smtClean="0"/>
            </a:br>
            <a:r>
              <a:rPr lang="uk-UA" sz="3200" b="1" dirty="0" smtClean="0"/>
              <a:t/>
            </a:r>
            <a:br>
              <a:rPr lang="uk-UA" sz="3200" b="1" dirty="0" smtClean="0"/>
            </a:br>
            <a:r>
              <a:rPr lang="uk-UA" sz="3200" dirty="0"/>
              <a:t> ТВСВ </a:t>
            </a:r>
            <a:r>
              <a:rPr lang="uk-UA" sz="3200" dirty="0" err="1"/>
              <a:t>с.Войниха</a:t>
            </a:r>
            <a:r>
              <a:rPr lang="uk-UA" sz="3200" dirty="0"/>
              <a:t> вересень-грудень </a:t>
            </a:r>
            <a:r>
              <a:rPr lang="uk-UA" sz="3200" dirty="0" smtClean="0"/>
              <a:t>2019</a:t>
            </a:r>
            <a:endParaRPr lang="ru-RU" sz="3200" dirty="0"/>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531578689"/>
              </p:ext>
            </p:extLst>
          </p:nvPr>
        </p:nvGraphicFramePr>
        <p:xfrm>
          <a:off x="539718" y="3351209"/>
          <a:ext cx="9067800" cy="1483360"/>
        </p:xfrm>
        <a:graphic>
          <a:graphicData uri="http://schemas.openxmlformats.org/drawingml/2006/table">
            <a:tbl>
              <a:tblPr firstRow="1" bandRow="1">
                <a:tableStyleId>{5C22544A-7EE6-4342-B048-85BDC9FD1C3A}</a:tableStyleId>
              </a:tblPr>
              <a:tblGrid>
                <a:gridCol w="679422"/>
                <a:gridCol w="2143140"/>
                <a:gridCol w="2618118"/>
                <a:gridCol w="1813560"/>
                <a:gridCol w="1813560"/>
              </a:tblGrid>
              <a:tr h="370840">
                <a:tc>
                  <a:txBody>
                    <a:bodyPr/>
                    <a:lstStyle/>
                    <a:p>
                      <a:pPr>
                        <a:spcAft>
                          <a:spcPts val="0"/>
                        </a:spcAft>
                      </a:pPr>
                      <a:endParaRPr lang="uk-UA" sz="2400" dirty="0">
                        <a:latin typeface="Times New Roman"/>
                        <a:ea typeface="Times New Roman"/>
                      </a:endParaRPr>
                    </a:p>
                  </a:txBody>
                  <a:tcPr marL="68580" marR="68580" marT="0" marB="0"/>
                </a:tc>
                <a:tc>
                  <a:txBody>
                    <a:bodyPr/>
                    <a:lstStyle/>
                    <a:p>
                      <a:pPr>
                        <a:spcAft>
                          <a:spcPts val="0"/>
                        </a:spcAft>
                      </a:pPr>
                      <a:r>
                        <a:rPr lang="uk-UA" sz="2400">
                          <a:latin typeface="Times New Roman"/>
                          <a:ea typeface="Times New Roman"/>
                        </a:rPr>
                        <a:t>Культура </a:t>
                      </a:r>
                      <a:endParaRPr lang="ru-RU" sz="2400">
                        <a:latin typeface="Times New Roman"/>
                        <a:ea typeface="Times New Roman"/>
                      </a:endParaRPr>
                    </a:p>
                  </a:txBody>
                  <a:tcPr marL="68580" marR="68580" marT="0" marB="0"/>
                </a:tc>
                <a:tc>
                  <a:txBody>
                    <a:bodyPr/>
                    <a:lstStyle/>
                    <a:p>
                      <a:pPr>
                        <a:spcAft>
                          <a:spcPts val="0"/>
                        </a:spcAft>
                      </a:pPr>
                      <a:r>
                        <a:rPr lang="uk-UA" sz="2400">
                          <a:latin typeface="Times New Roman"/>
                          <a:ea typeface="Times New Roman"/>
                        </a:rPr>
                        <a:t>Реалізовано, кг</a:t>
                      </a:r>
                      <a:endParaRPr lang="ru-RU" sz="2400">
                        <a:latin typeface="Times New Roman"/>
                        <a:ea typeface="Times New Roman"/>
                      </a:endParaRPr>
                    </a:p>
                  </a:txBody>
                  <a:tcPr marL="68580" marR="68580" marT="0" marB="0"/>
                </a:tc>
                <a:tc>
                  <a:txBody>
                    <a:bodyPr/>
                    <a:lstStyle/>
                    <a:p>
                      <a:pPr>
                        <a:spcAft>
                          <a:spcPts val="0"/>
                        </a:spcAft>
                      </a:pPr>
                      <a:r>
                        <a:rPr lang="uk-UA" sz="2400">
                          <a:latin typeface="Times New Roman"/>
                          <a:ea typeface="Times New Roman"/>
                        </a:rPr>
                        <a:t>Ціна/кг</a:t>
                      </a:r>
                      <a:endParaRPr lang="ru-RU" sz="2400">
                        <a:latin typeface="Times New Roman"/>
                        <a:ea typeface="Times New Roman"/>
                      </a:endParaRPr>
                    </a:p>
                  </a:txBody>
                  <a:tcPr marL="68580" marR="68580" marT="0" marB="0"/>
                </a:tc>
                <a:tc>
                  <a:txBody>
                    <a:bodyPr/>
                    <a:lstStyle/>
                    <a:p>
                      <a:pPr>
                        <a:spcAft>
                          <a:spcPts val="0"/>
                        </a:spcAft>
                      </a:pPr>
                      <a:r>
                        <a:rPr lang="uk-UA" sz="2400">
                          <a:latin typeface="Times New Roman"/>
                          <a:ea typeface="Times New Roman"/>
                        </a:rPr>
                        <a:t>Сума, грн.</a:t>
                      </a:r>
                      <a:endParaRPr lang="ru-RU" sz="2400">
                        <a:latin typeface="Times New Roman"/>
                        <a:ea typeface="Times New Roman"/>
                      </a:endParaRPr>
                    </a:p>
                  </a:txBody>
                  <a:tcPr marL="68580" marR="68580" marT="0" marB="0"/>
                </a:tc>
              </a:tr>
              <a:tr h="370840">
                <a:tc>
                  <a:txBody>
                    <a:bodyPr/>
                    <a:lstStyle/>
                    <a:p>
                      <a:pPr>
                        <a:spcAft>
                          <a:spcPts val="0"/>
                        </a:spcAft>
                      </a:pPr>
                      <a:r>
                        <a:rPr lang="uk-UA" sz="2400">
                          <a:latin typeface="Times New Roman"/>
                          <a:ea typeface="Times New Roman"/>
                        </a:rPr>
                        <a:t>1</a:t>
                      </a:r>
                      <a:endParaRPr lang="ru-RU" sz="2400">
                        <a:latin typeface="Times New Roman"/>
                        <a:ea typeface="Times New Roman"/>
                      </a:endParaRPr>
                    </a:p>
                  </a:txBody>
                  <a:tcPr marL="68580" marR="68580" marT="0" marB="0"/>
                </a:tc>
                <a:tc>
                  <a:txBody>
                    <a:bodyPr/>
                    <a:lstStyle/>
                    <a:p>
                      <a:pPr>
                        <a:spcAft>
                          <a:spcPts val="0"/>
                        </a:spcAft>
                      </a:pPr>
                      <a:r>
                        <a:rPr lang="uk-UA" sz="2400">
                          <a:latin typeface="Times New Roman"/>
                          <a:ea typeface="Times New Roman"/>
                        </a:rPr>
                        <a:t>  соняшник</a:t>
                      </a:r>
                      <a:endParaRPr lang="ru-RU" sz="2400">
                        <a:latin typeface="Times New Roman"/>
                        <a:ea typeface="Times New Roman"/>
                      </a:endParaRPr>
                    </a:p>
                  </a:txBody>
                  <a:tcPr marL="68580" marR="68580" marT="0" marB="0"/>
                </a:tc>
                <a:tc>
                  <a:txBody>
                    <a:bodyPr/>
                    <a:lstStyle/>
                    <a:p>
                      <a:pPr>
                        <a:spcAft>
                          <a:spcPts val="0"/>
                        </a:spcAft>
                      </a:pPr>
                      <a:r>
                        <a:rPr lang="uk-UA" sz="2400">
                          <a:latin typeface="Times New Roman"/>
                          <a:ea typeface="Times New Roman"/>
                        </a:rPr>
                        <a:t>12424</a:t>
                      </a:r>
                      <a:endParaRPr lang="ru-RU" sz="2400">
                        <a:latin typeface="Times New Roman"/>
                        <a:ea typeface="Times New Roman"/>
                      </a:endParaRPr>
                    </a:p>
                  </a:txBody>
                  <a:tcPr marL="68580" marR="68580" marT="0" marB="0"/>
                </a:tc>
                <a:tc>
                  <a:txBody>
                    <a:bodyPr/>
                    <a:lstStyle/>
                    <a:p>
                      <a:pPr>
                        <a:spcAft>
                          <a:spcPts val="0"/>
                        </a:spcAft>
                      </a:pPr>
                      <a:r>
                        <a:rPr lang="uk-UA" sz="2400">
                          <a:latin typeface="Times New Roman"/>
                          <a:ea typeface="Times New Roman"/>
                        </a:rPr>
                        <a:t>7,85</a:t>
                      </a:r>
                      <a:endParaRPr lang="ru-RU" sz="2400">
                        <a:latin typeface="Times New Roman"/>
                        <a:ea typeface="Times New Roman"/>
                      </a:endParaRPr>
                    </a:p>
                  </a:txBody>
                  <a:tcPr marL="68580" marR="68580" marT="0" marB="0"/>
                </a:tc>
                <a:tc>
                  <a:txBody>
                    <a:bodyPr/>
                    <a:lstStyle/>
                    <a:p>
                      <a:pPr>
                        <a:spcAft>
                          <a:spcPts val="0"/>
                        </a:spcAft>
                      </a:pPr>
                      <a:r>
                        <a:rPr lang="uk-UA" sz="2400" dirty="0" smtClean="0">
                          <a:latin typeface="Times New Roman"/>
                          <a:ea typeface="Times New Roman"/>
                        </a:rPr>
                        <a:t>97530</a:t>
                      </a:r>
                      <a:endParaRPr lang="ru-RU" sz="2400" dirty="0">
                        <a:latin typeface="Times New Roman"/>
                        <a:ea typeface="Times New Roman"/>
                      </a:endParaRPr>
                    </a:p>
                  </a:txBody>
                  <a:tcPr marL="68580" marR="68580" marT="0" marB="0"/>
                </a:tc>
              </a:tr>
              <a:tr h="370840">
                <a:tc>
                  <a:txBody>
                    <a:bodyPr/>
                    <a:lstStyle/>
                    <a:p>
                      <a:pPr>
                        <a:spcAft>
                          <a:spcPts val="0"/>
                        </a:spcAft>
                      </a:pPr>
                      <a:r>
                        <a:rPr lang="uk-UA" sz="2400">
                          <a:latin typeface="Times New Roman"/>
                          <a:ea typeface="Times New Roman"/>
                        </a:rPr>
                        <a:t>2</a:t>
                      </a:r>
                      <a:endParaRPr lang="ru-RU" sz="2400">
                        <a:latin typeface="Times New Roman"/>
                        <a:ea typeface="Times New Roman"/>
                      </a:endParaRPr>
                    </a:p>
                  </a:txBody>
                  <a:tcPr marL="68580" marR="68580" marT="0" marB="0"/>
                </a:tc>
                <a:tc>
                  <a:txBody>
                    <a:bodyPr/>
                    <a:lstStyle/>
                    <a:p>
                      <a:pPr>
                        <a:spcAft>
                          <a:spcPts val="0"/>
                        </a:spcAft>
                      </a:pPr>
                      <a:r>
                        <a:rPr lang="uk-UA" sz="2400">
                          <a:latin typeface="Times New Roman"/>
                          <a:ea typeface="Times New Roman"/>
                        </a:rPr>
                        <a:t>кукурудза</a:t>
                      </a:r>
                      <a:endParaRPr lang="ru-RU" sz="2400">
                        <a:latin typeface="Times New Roman"/>
                        <a:ea typeface="Times New Roman"/>
                      </a:endParaRPr>
                    </a:p>
                  </a:txBody>
                  <a:tcPr marL="68580" marR="68580" marT="0" marB="0"/>
                </a:tc>
                <a:tc>
                  <a:txBody>
                    <a:bodyPr/>
                    <a:lstStyle/>
                    <a:p>
                      <a:pPr>
                        <a:spcAft>
                          <a:spcPts val="0"/>
                        </a:spcAft>
                      </a:pPr>
                      <a:r>
                        <a:rPr lang="uk-UA" sz="2400">
                          <a:latin typeface="Times New Roman"/>
                          <a:ea typeface="Times New Roman"/>
                        </a:rPr>
                        <a:t>123560</a:t>
                      </a:r>
                      <a:endParaRPr lang="ru-RU" sz="2400">
                        <a:latin typeface="Times New Roman"/>
                        <a:ea typeface="Times New Roman"/>
                      </a:endParaRPr>
                    </a:p>
                  </a:txBody>
                  <a:tcPr marL="68580" marR="68580" marT="0" marB="0"/>
                </a:tc>
                <a:tc>
                  <a:txBody>
                    <a:bodyPr/>
                    <a:lstStyle/>
                    <a:p>
                      <a:pPr>
                        <a:spcAft>
                          <a:spcPts val="0"/>
                        </a:spcAft>
                      </a:pPr>
                      <a:r>
                        <a:rPr lang="uk-UA" sz="2400" dirty="0" smtClean="0">
                          <a:latin typeface="Times New Roman"/>
                          <a:ea typeface="Times New Roman"/>
                        </a:rPr>
                        <a:t>2,9</a:t>
                      </a:r>
                      <a:endParaRPr lang="ru-RU" sz="2400" dirty="0">
                        <a:latin typeface="Times New Roman"/>
                        <a:ea typeface="Times New Roman"/>
                      </a:endParaRPr>
                    </a:p>
                  </a:txBody>
                  <a:tcPr marL="68580" marR="68580" marT="0" marB="0"/>
                </a:tc>
                <a:tc>
                  <a:txBody>
                    <a:bodyPr/>
                    <a:lstStyle/>
                    <a:p>
                      <a:pPr>
                        <a:spcAft>
                          <a:spcPts val="0"/>
                        </a:spcAft>
                      </a:pPr>
                      <a:r>
                        <a:rPr lang="uk-UA" sz="2400" dirty="0" smtClean="0">
                          <a:latin typeface="Times New Roman"/>
                          <a:ea typeface="Times New Roman"/>
                        </a:rPr>
                        <a:t>359073</a:t>
                      </a:r>
                      <a:endParaRPr lang="ru-RU" sz="2400" dirty="0">
                        <a:latin typeface="Times New Roman"/>
                        <a:ea typeface="Times New Roman"/>
                      </a:endParaRPr>
                    </a:p>
                  </a:txBody>
                  <a:tcPr marL="68580" marR="68580" marT="0" marB="0"/>
                </a:tc>
              </a:tr>
              <a:tr h="370840">
                <a:tc>
                  <a:txBody>
                    <a:bodyPr/>
                    <a:lstStyle/>
                    <a:p>
                      <a:pPr>
                        <a:spcAft>
                          <a:spcPts val="0"/>
                        </a:spcAft>
                      </a:pPr>
                      <a:endParaRPr lang="uk-UA" sz="2400">
                        <a:latin typeface="Times New Roman"/>
                        <a:ea typeface="Times New Roman"/>
                      </a:endParaRPr>
                    </a:p>
                  </a:txBody>
                  <a:tcPr marL="68580" marR="68580" marT="0" marB="0"/>
                </a:tc>
                <a:tc>
                  <a:txBody>
                    <a:bodyPr/>
                    <a:lstStyle/>
                    <a:p>
                      <a:pPr>
                        <a:spcAft>
                          <a:spcPts val="0"/>
                        </a:spcAft>
                      </a:pPr>
                      <a:endParaRPr lang="uk-UA" sz="2400">
                        <a:latin typeface="Times New Roman"/>
                        <a:ea typeface="Times New Roman"/>
                      </a:endParaRPr>
                    </a:p>
                  </a:txBody>
                  <a:tcPr marL="68580" marR="68580" marT="0" marB="0"/>
                </a:tc>
                <a:tc>
                  <a:txBody>
                    <a:bodyPr/>
                    <a:lstStyle/>
                    <a:p>
                      <a:pPr>
                        <a:spcAft>
                          <a:spcPts val="0"/>
                        </a:spcAft>
                      </a:pPr>
                      <a:endParaRPr lang="uk-UA" sz="2400">
                        <a:latin typeface="Times New Roman"/>
                        <a:ea typeface="Times New Roman"/>
                      </a:endParaRPr>
                    </a:p>
                  </a:txBody>
                  <a:tcPr marL="68580" marR="68580" marT="0" marB="0"/>
                </a:tc>
                <a:tc>
                  <a:txBody>
                    <a:bodyPr/>
                    <a:lstStyle/>
                    <a:p>
                      <a:pPr>
                        <a:spcAft>
                          <a:spcPts val="0"/>
                        </a:spcAft>
                      </a:pPr>
                      <a:endParaRPr lang="uk-UA" sz="2400">
                        <a:latin typeface="Times New Roman"/>
                        <a:ea typeface="Times New Roman"/>
                      </a:endParaRPr>
                    </a:p>
                  </a:txBody>
                  <a:tcPr marL="68580" marR="68580" marT="0" marB="0"/>
                </a:tc>
                <a:tc>
                  <a:txBody>
                    <a:bodyPr/>
                    <a:lstStyle/>
                    <a:p>
                      <a:pPr>
                        <a:spcAft>
                          <a:spcPts val="0"/>
                        </a:spcAft>
                      </a:pPr>
                      <a:r>
                        <a:rPr lang="uk-UA" sz="2400" dirty="0" smtClean="0">
                          <a:latin typeface="Times New Roman"/>
                          <a:ea typeface="Times New Roman"/>
                        </a:rPr>
                        <a:t>456603</a:t>
                      </a:r>
                      <a:endParaRPr lang="ru-RU" sz="2400" dirty="0">
                        <a:latin typeface="Times New Roman"/>
                        <a:ea typeface="Times New Roman"/>
                      </a:endParaRPr>
                    </a:p>
                  </a:txBody>
                  <a:tcPr marL="68580" marR="68580" marT="0" marB="0"/>
                </a:tc>
              </a:tr>
            </a:tbl>
          </a:graphicData>
        </a:graphic>
      </p:graphicFrame>
      <p:sp>
        <p:nvSpPr>
          <p:cNvPr id="3" name="Номер слайда 2"/>
          <p:cNvSpPr>
            <a:spLocks noGrp="1"/>
          </p:cNvSpPr>
          <p:nvPr>
            <p:ph type="sldNum" idx="12"/>
          </p:nvPr>
        </p:nvSpPr>
        <p:spPr/>
        <p:txBody>
          <a:bodyPr/>
          <a:lstStyle/>
          <a:p>
            <a:fld id="{9F750AC5-1200-4328-84F1-BD6FD70D2808}" type="slidenum">
              <a:rPr lang="uk-UA" smtClean="0"/>
              <a:pPr/>
              <a:t>54</a:t>
            </a:fld>
            <a:endParaRPr lang="uk-UA"/>
          </a:p>
        </p:txBody>
      </p:sp>
      <p:pic>
        <p:nvPicPr>
          <p:cNvPr id="5" name="Picture 2" descr="Логотип"/>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46566" y="971525"/>
            <a:ext cx="1034059" cy="1034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3238" y="301625"/>
            <a:ext cx="9067800" cy="2763832"/>
          </a:xfrm>
        </p:spPr>
        <p:txBody>
          <a:bodyPr/>
          <a:lstStyle/>
          <a:p>
            <a:r>
              <a:rPr lang="ru-RU" sz="3200" b="1" dirty="0"/>
              <a:t> </a:t>
            </a:r>
            <a:r>
              <a:rPr lang="uk-UA" sz="3200" b="1" dirty="0"/>
              <a:t>Інформація про реалізацію с-г продукції вирощеної на полях навчального господарства   за звітний </a:t>
            </a:r>
            <a:r>
              <a:rPr lang="uk-UA" sz="3200" b="1" dirty="0" smtClean="0"/>
              <a:t>період</a:t>
            </a:r>
            <a:br>
              <a:rPr lang="uk-UA" sz="3200" b="1" dirty="0" smtClean="0"/>
            </a:br>
            <a:r>
              <a:rPr lang="uk-UA" sz="3200" b="1" dirty="0" smtClean="0"/>
              <a:t/>
            </a:r>
            <a:br>
              <a:rPr lang="uk-UA" sz="3200" b="1" dirty="0" smtClean="0"/>
            </a:br>
            <a:r>
              <a:rPr lang="uk-UA" sz="3200" dirty="0"/>
              <a:t> Міжрегіональний центр  + ТВСВ </a:t>
            </a:r>
            <a:r>
              <a:rPr lang="uk-UA" sz="3200" dirty="0" err="1"/>
              <a:t>с.Войниха</a:t>
            </a:r>
            <a:r>
              <a:rPr lang="uk-UA" sz="3200" dirty="0"/>
              <a:t> </a:t>
            </a:r>
            <a:r>
              <a:rPr lang="ru-RU" sz="3200" dirty="0"/>
              <a:t/>
            </a:r>
            <a:br>
              <a:rPr lang="ru-RU" sz="3200" dirty="0"/>
            </a:br>
            <a:r>
              <a:rPr lang="ru-RU" sz="3200" dirty="0"/>
              <a:t> </a:t>
            </a:r>
            <a:r>
              <a:rPr lang="uk-UA" sz="3200" dirty="0"/>
              <a:t>вересень-грудень 2019</a:t>
            </a:r>
            <a:endParaRPr lang="ru-RU" sz="3200" dirty="0"/>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1708252886"/>
              </p:ext>
            </p:extLst>
          </p:nvPr>
        </p:nvGraphicFramePr>
        <p:xfrm>
          <a:off x="539718" y="3351209"/>
          <a:ext cx="9067800" cy="2225040"/>
        </p:xfrm>
        <a:graphic>
          <a:graphicData uri="http://schemas.openxmlformats.org/drawingml/2006/table">
            <a:tbl>
              <a:tblPr firstRow="1" bandRow="1">
                <a:tableStyleId>{5C22544A-7EE6-4342-B048-85BDC9FD1C3A}</a:tableStyleId>
              </a:tblPr>
              <a:tblGrid>
                <a:gridCol w="679422"/>
                <a:gridCol w="2143140"/>
                <a:gridCol w="2618118"/>
                <a:gridCol w="1813560"/>
                <a:gridCol w="1813560"/>
              </a:tblGrid>
              <a:tr h="370840">
                <a:tc>
                  <a:txBody>
                    <a:bodyPr/>
                    <a:lstStyle/>
                    <a:p>
                      <a:pPr>
                        <a:spcAft>
                          <a:spcPts val="0"/>
                        </a:spcAft>
                      </a:pPr>
                      <a:endParaRPr lang="uk-UA" sz="2400" dirty="0">
                        <a:latin typeface="Times New Roman"/>
                        <a:ea typeface="Times New Roman"/>
                      </a:endParaRPr>
                    </a:p>
                  </a:txBody>
                  <a:tcPr marL="68580" marR="68580" marT="0" marB="0"/>
                </a:tc>
                <a:tc>
                  <a:txBody>
                    <a:bodyPr/>
                    <a:lstStyle/>
                    <a:p>
                      <a:pPr>
                        <a:spcAft>
                          <a:spcPts val="0"/>
                        </a:spcAft>
                      </a:pPr>
                      <a:r>
                        <a:rPr lang="uk-UA" sz="2400">
                          <a:latin typeface="Times New Roman"/>
                          <a:ea typeface="Times New Roman"/>
                        </a:rPr>
                        <a:t>Культура </a:t>
                      </a:r>
                      <a:endParaRPr lang="ru-RU" sz="2400">
                        <a:latin typeface="Times New Roman"/>
                        <a:ea typeface="Times New Roman"/>
                      </a:endParaRPr>
                    </a:p>
                  </a:txBody>
                  <a:tcPr marL="68580" marR="68580" marT="0" marB="0"/>
                </a:tc>
                <a:tc>
                  <a:txBody>
                    <a:bodyPr/>
                    <a:lstStyle/>
                    <a:p>
                      <a:pPr>
                        <a:spcAft>
                          <a:spcPts val="0"/>
                        </a:spcAft>
                      </a:pPr>
                      <a:r>
                        <a:rPr lang="uk-UA" sz="2400">
                          <a:latin typeface="Times New Roman"/>
                          <a:ea typeface="Times New Roman"/>
                        </a:rPr>
                        <a:t>Реалізовано, кг</a:t>
                      </a:r>
                      <a:endParaRPr lang="ru-RU" sz="2400">
                        <a:latin typeface="Times New Roman"/>
                        <a:ea typeface="Times New Roman"/>
                      </a:endParaRPr>
                    </a:p>
                  </a:txBody>
                  <a:tcPr marL="68580" marR="68580" marT="0" marB="0"/>
                </a:tc>
                <a:tc>
                  <a:txBody>
                    <a:bodyPr/>
                    <a:lstStyle/>
                    <a:p>
                      <a:pPr>
                        <a:spcAft>
                          <a:spcPts val="0"/>
                        </a:spcAft>
                      </a:pPr>
                      <a:r>
                        <a:rPr lang="uk-UA" sz="2400">
                          <a:latin typeface="Times New Roman"/>
                          <a:ea typeface="Times New Roman"/>
                        </a:rPr>
                        <a:t>Ціна/кг</a:t>
                      </a:r>
                      <a:endParaRPr lang="ru-RU" sz="2400">
                        <a:latin typeface="Times New Roman"/>
                        <a:ea typeface="Times New Roman"/>
                      </a:endParaRPr>
                    </a:p>
                  </a:txBody>
                  <a:tcPr marL="68580" marR="68580" marT="0" marB="0"/>
                </a:tc>
                <a:tc>
                  <a:txBody>
                    <a:bodyPr/>
                    <a:lstStyle/>
                    <a:p>
                      <a:pPr>
                        <a:spcAft>
                          <a:spcPts val="0"/>
                        </a:spcAft>
                      </a:pPr>
                      <a:r>
                        <a:rPr lang="uk-UA" sz="2400">
                          <a:latin typeface="Times New Roman"/>
                          <a:ea typeface="Times New Roman"/>
                        </a:rPr>
                        <a:t>Сума, грн.</a:t>
                      </a:r>
                      <a:endParaRPr lang="ru-RU" sz="2400">
                        <a:latin typeface="Times New Roman"/>
                        <a:ea typeface="Times New Roman"/>
                      </a:endParaRPr>
                    </a:p>
                  </a:txBody>
                  <a:tcPr marL="68580" marR="68580" marT="0" marB="0"/>
                </a:tc>
              </a:tr>
              <a:tr h="370840">
                <a:tc>
                  <a:txBody>
                    <a:bodyPr/>
                    <a:lstStyle/>
                    <a:p>
                      <a:pPr>
                        <a:spcAft>
                          <a:spcPts val="0"/>
                        </a:spcAft>
                      </a:pPr>
                      <a:r>
                        <a:rPr lang="uk-UA" sz="2400">
                          <a:latin typeface="Times New Roman"/>
                          <a:ea typeface="Times New Roman"/>
                        </a:rPr>
                        <a:t>1</a:t>
                      </a:r>
                      <a:endParaRPr lang="ru-RU" sz="2400">
                        <a:latin typeface="Times New Roman"/>
                        <a:ea typeface="Times New Roman"/>
                      </a:endParaRPr>
                    </a:p>
                  </a:txBody>
                  <a:tcPr marL="68580" marR="68580" marT="0" marB="0"/>
                </a:tc>
                <a:tc>
                  <a:txBody>
                    <a:bodyPr/>
                    <a:lstStyle/>
                    <a:p>
                      <a:pPr>
                        <a:spcAft>
                          <a:spcPts val="0"/>
                        </a:spcAft>
                      </a:pPr>
                      <a:r>
                        <a:rPr lang="uk-UA" sz="2400" dirty="0" smtClean="0">
                          <a:latin typeface="Times New Roman"/>
                          <a:ea typeface="Times New Roman"/>
                        </a:rPr>
                        <a:t>пшениця</a:t>
                      </a:r>
                      <a:endParaRPr lang="ru-RU" sz="2400" dirty="0">
                        <a:latin typeface="Times New Roman"/>
                        <a:ea typeface="Times New Roman"/>
                      </a:endParaRPr>
                    </a:p>
                  </a:txBody>
                  <a:tcPr marL="68580" marR="68580" marT="0" marB="0"/>
                </a:tc>
                <a:tc>
                  <a:txBody>
                    <a:bodyPr/>
                    <a:lstStyle/>
                    <a:p>
                      <a:pPr>
                        <a:spcAft>
                          <a:spcPts val="0"/>
                        </a:spcAft>
                      </a:pPr>
                      <a:r>
                        <a:rPr lang="uk-UA" sz="2400">
                          <a:latin typeface="Times New Roman"/>
                          <a:ea typeface="Times New Roman"/>
                        </a:rPr>
                        <a:t>700</a:t>
                      </a:r>
                      <a:endParaRPr lang="ru-RU" sz="2400">
                        <a:latin typeface="Times New Roman"/>
                        <a:ea typeface="Times New Roman"/>
                      </a:endParaRPr>
                    </a:p>
                  </a:txBody>
                  <a:tcPr marL="68580" marR="68580" marT="0" marB="0"/>
                </a:tc>
                <a:tc>
                  <a:txBody>
                    <a:bodyPr/>
                    <a:lstStyle/>
                    <a:p>
                      <a:pPr>
                        <a:spcAft>
                          <a:spcPts val="0"/>
                        </a:spcAft>
                      </a:pPr>
                      <a:r>
                        <a:rPr lang="uk-UA" sz="2400">
                          <a:latin typeface="Times New Roman"/>
                          <a:ea typeface="Times New Roman"/>
                        </a:rPr>
                        <a:t>4,5</a:t>
                      </a:r>
                      <a:endParaRPr lang="ru-RU" sz="2400">
                        <a:latin typeface="Times New Roman"/>
                        <a:ea typeface="Times New Roman"/>
                      </a:endParaRPr>
                    </a:p>
                  </a:txBody>
                  <a:tcPr marL="68580" marR="68580" marT="0" marB="0"/>
                </a:tc>
                <a:tc>
                  <a:txBody>
                    <a:bodyPr/>
                    <a:lstStyle/>
                    <a:p>
                      <a:pPr>
                        <a:spcAft>
                          <a:spcPts val="0"/>
                        </a:spcAft>
                      </a:pPr>
                      <a:r>
                        <a:rPr lang="uk-UA" sz="2400">
                          <a:latin typeface="Times New Roman"/>
                          <a:ea typeface="Times New Roman"/>
                        </a:rPr>
                        <a:t>3150</a:t>
                      </a:r>
                      <a:endParaRPr lang="ru-RU" sz="2400">
                        <a:latin typeface="Times New Roman"/>
                        <a:ea typeface="Times New Roman"/>
                      </a:endParaRPr>
                    </a:p>
                  </a:txBody>
                  <a:tcPr marL="68580" marR="68580" marT="0" marB="0"/>
                </a:tc>
              </a:tr>
              <a:tr h="370840">
                <a:tc>
                  <a:txBody>
                    <a:bodyPr/>
                    <a:lstStyle/>
                    <a:p>
                      <a:pPr>
                        <a:spcAft>
                          <a:spcPts val="0"/>
                        </a:spcAft>
                      </a:pPr>
                      <a:r>
                        <a:rPr lang="uk-UA" sz="2400">
                          <a:latin typeface="Times New Roman"/>
                          <a:ea typeface="Times New Roman"/>
                        </a:rPr>
                        <a:t>2</a:t>
                      </a:r>
                      <a:endParaRPr lang="ru-RU" sz="2400">
                        <a:latin typeface="Times New Roman"/>
                        <a:ea typeface="Times New Roman"/>
                      </a:endParaRPr>
                    </a:p>
                  </a:txBody>
                  <a:tcPr marL="68580" marR="68580" marT="0" marB="0"/>
                </a:tc>
                <a:tc>
                  <a:txBody>
                    <a:bodyPr/>
                    <a:lstStyle/>
                    <a:p>
                      <a:pPr>
                        <a:spcAft>
                          <a:spcPts val="0"/>
                        </a:spcAft>
                      </a:pPr>
                      <a:r>
                        <a:rPr lang="uk-UA" sz="2400">
                          <a:latin typeface="Times New Roman"/>
                          <a:ea typeface="Times New Roman"/>
                        </a:rPr>
                        <a:t>соняшник</a:t>
                      </a:r>
                      <a:endParaRPr lang="ru-RU" sz="2400">
                        <a:latin typeface="Times New Roman"/>
                        <a:ea typeface="Times New Roman"/>
                      </a:endParaRPr>
                    </a:p>
                  </a:txBody>
                  <a:tcPr marL="68580" marR="68580" marT="0" marB="0"/>
                </a:tc>
                <a:tc>
                  <a:txBody>
                    <a:bodyPr/>
                    <a:lstStyle/>
                    <a:p>
                      <a:pPr>
                        <a:spcAft>
                          <a:spcPts val="0"/>
                        </a:spcAft>
                      </a:pPr>
                      <a:r>
                        <a:rPr lang="uk-UA" sz="2400">
                          <a:latin typeface="Times New Roman"/>
                          <a:ea typeface="Times New Roman"/>
                        </a:rPr>
                        <a:t>49697</a:t>
                      </a:r>
                      <a:endParaRPr lang="ru-RU" sz="2400">
                        <a:latin typeface="Times New Roman"/>
                        <a:ea typeface="Times New Roman"/>
                      </a:endParaRPr>
                    </a:p>
                  </a:txBody>
                  <a:tcPr marL="68580" marR="68580" marT="0" marB="0"/>
                </a:tc>
                <a:tc>
                  <a:txBody>
                    <a:bodyPr/>
                    <a:lstStyle/>
                    <a:p>
                      <a:pPr>
                        <a:spcAft>
                          <a:spcPts val="0"/>
                        </a:spcAft>
                      </a:pPr>
                      <a:r>
                        <a:rPr lang="uk-UA" sz="2400">
                          <a:latin typeface="Times New Roman"/>
                          <a:ea typeface="Times New Roman"/>
                        </a:rPr>
                        <a:t>7,85</a:t>
                      </a:r>
                      <a:endParaRPr lang="ru-RU" sz="2400">
                        <a:latin typeface="Times New Roman"/>
                        <a:ea typeface="Times New Roman"/>
                      </a:endParaRPr>
                    </a:p>
                  </a:txBody>
                  <a:tcPr marL="68580" marR="68580" marT="0" marB="0"/>
                </a:tc>
                <a:tc>
                  <a:txBody>
                    <a:bodyPr/>
                    <a:lstStyle/>
                    <a:p>
                      <a:pPr>
                        <a:spcAft>
                          <a:spcPts val="0"/>
                        </a:spcAft>
                      </a:pPr>
                      <a:r>
                        <a:rPr lang="uk-UA" sz="2400" dirty="0" smtClean="0">
                          <a:latin typeface="Times New Roman"/>
                          <a:ea typeface="Times New Roman"/>
                        </a:rPr>
                        <a:t>390121</a:t>
                      </a:r>
                      <a:endParaRPr lang="ru-RU" sz="2400" dirty="0">
                        <a:latin typeface="Times New Roman"/>
                        <a:ea typeface="Times New Roman"/>
                      </a:endParaRPr>
                    </a:p>
                  </a:txBody>
                  <a:tcPr marL="68580" marR="68580" marT="0" marB="0"/>
                </a:tc>
              </a:tr>
              <a:tr h="370840">
                <a:tc>
                  <a:txBody>
                    <a:bodyPr/>
                    <a:lstStyle/>
                    <a:p>
                      <a:pPr>
                        <a:spcAft>
                          <a:spcPts val="0"/>
                        </a:spcAft>
                      </a:pPr>
                      <a:r>
                        <a:rPr lang="uk-UA" sz="2400">
                          <a:latin typeface="Times New Roman"/>
                          <a:ea typeface="Times New Roman"/>
                        </a:rPr>
                        <a:t>3</a:t>
                      </a:r>
                      <a:endParaRPr lang="ru-RU" sz="2400">
                        <a:latin typeface="Times New Roman"/>
                        <a:ea typeface="Times New Roman"/>
                      </a:endParaRPr>
                    </a:p>
                  </a:txBody>
                  <a:tcPr marL="68580" marR="68580" marT="0" marB="0"/>
                </a:tc>
                <a:tc>
                  <a:txBody>
                    <a:bodyPr/>
                    <a:lstStyle/>
                    <a:p>
                      <a:pPr>
                        <a:spcAft>
                          <a:spcPts val="0"/>
                        </a:spcAft>
                      </a:pPr>
                      <a:r>
                        <a:rPr lang="uk-UA" sz="2400">
                          <a:latin typeface="Times New Roman"/>
                          <a:ea typeface="Times New Roman"/>
                        </a:rPr>
                        <a:t>Соя</a:t>
                      </a:r>
                      <a:endParaRPr lang="ru-RU" sz="2400">
                        <a:latin typeface="Times New Roman"/>
                        <a:ea typeface="Times New Roman"/>
                      </a:endParaRPr>
                    </a:p>
                  </a:txBody>
                  <a:tcPr marL="68580" marR="68580" marT="0" marB="0"/>
                </a:tc>
                <a:tc>
                  <a:txBody>
                    <a:bodyPr/>
                    <a:lstStyle/>
                    <a:p>
                      <a:pPr>
                        <a:spcAft>
                          <a:spcPts val="0"/>
                        </a:spcAft>
                      </a:pPr>
                      <a:r>
                        <a:rPr lang="uk-UA" sz="2400">
                          <a:latin typeface="Times New Roman"/>
                          <a:ea typeface="Times New Roman"/>
                        </a:rPr>
                        <a:t>38460</a:t>
                      </a:r>
                      <a:endParaRPr lang="ru-RU" sz="2400">
                        <a:latin typeface="Times New Roman"/>
                        <a:ea typeface="Times New Roman"/>
                      </a:endParaRPr>
                    </a:p>
                  </a:txBody>
                  <a:tcPr marL="68580" marR="68580" marT="0" marB="0"/>
                </a:tc>
                <a:tc>
                  <a:txBody>
                    <a:bodyPr/>
                    <a:lstStyle/>
                    <a:p>
                      <a:pPr>
                        <a:spcAft>
                          <a:spcPts val="0"/>
                        </a:spcAft>
                      </a:pPr>
                      <a:r>
                        <a:rPr lang="uk-UA" sz="2400" dirty="0" smtClean="0">
                          <a:latin typeface="Times New Roman"/>
                          <a:ea typeface="Times New Roman"/>
                        </a:rPr>
                        <a:t>8,6</a:t>
                      </a:r>
                      <a:endParaRPr lang="ru-RU" sz="2400" dirty="0">
                        <a:latin typeface="Times New Roman"/>
                        <a:ea typeface="Times New Roman"/>
                      </a:endParaRPr>
                    </a:p>
                  </a:txBody>
                  <a:tcPr marL="68580" marR="68580" marT="0" marB="0"/>
                </a:tc>
                <a:tc>
                  <a:txBody>
                    <a:bodyPr/>
                    <a:lstStyle/>
                    <a:p>
                      <a:pPr>
                        <a:spcAft>
                          <a:spcPts val="0"/>
                        </a:spcAft>
                      </a:pPr>
                      <a:r>
                        <a:rPr lang="uk-UA" sz="2400" dirty="0" smtClean="0">
                          <a:latin typeface="Times New Roman"/>
                          <a:ea typeface="Times New Roman"/>
                        </a:rPr>
                        <a:t>332979</a:t>
                      </a:r>
                      <a:endParaRPr lang="ru-RU" sz="2400" dirty="0">
                        <a:latin typeface="Times New Roman"/>
                        <a:ea typeface="Times New Roman"/>
                      </a:endParaRPr>
                    </a:p>
                  </a:txBody>
                  <a:tcPr marL="68580" marR="68580" marT="0" marB="0"/>
                </a:tc>
              </a:tr>
              <a:tr h="370840">
                <a:tc>
                  <a:txBody>
                    <a:bodyPr/>
                    <a:lstStyle/>
                    <a:p>
                      <a:pPr>
                        <a:spcAft>
                          <a:spcPts val="0"/>
                        </a:spcAft>
                      </a:pPr>
                      <a:r>
                        <a:rPr lang="uk-UA" sz="2400">
                          <a:latin typeface="Times New Roman"/>
                          <a:ea typeface="Times New Roman"/>
                        </a:rPr>
                        <a:t>4</a:t>
                      </a:r>
                      <a:endParaRPr lang="ru-RU" sz="2400">
                        <a:latin typeface="Times New Roman"/>
                        <a:ea typeface="Times New Roman"/>
                      </a:endParaRPr>
                    </a:p>
                  </a:txBody>
                  <a:tcPr marL="68580" marR="68580" marT="0" marB="0"/>
                </a:tc>
                <a:tc>
                  <a:txBody>
                    <a:bodyPr/>
                    <a:lstStyle/>
                    <a:p>
                      <a:pPr>
                        <a:spcAft>
                          <a:spcPts val="0"/>
                        </a:spcAft>
                      </a:pPr>
                      <a:r>
                        <a:rPr lang="uk-UA" sz="2400">
                          <a:latin typeface="Times New Roman"/>
                          <a:ea typeface="Times New Roman"/>
                        </a:rPr>
                        <a:t>кукурудза</a:t>
                      </a:r>
                      <a:endParaRPr lang="ru-RU" sz="2400">
                        <a:latin typeface="Times New Roman"/>
                        <a:ea typeface="Times New Roman"/>
                      </a:endParaRPr>
                    </a:p>
                  </a:txBody>
                  <a:tcPr marL="68580" marR="68580" marT="0" marB="0"/>
                </a:tc>
                <a:tc>
                  <a:txBody>
                    <a:bodyPr/>
                    <a:lstStyle/>
                    <a:p>
                      <a:pPr>
                        <a:spcAft>
                          <a:spcPts val="0"/>
                        </a:spcAft>
                      </a:pPr>
                      <a:r>
                        <a:rPr lang="uk-UA" sz="2400">
                          <a:latin typeface="Times New Roman"/>
                          <a:ea typeface="Times New Roman"/>
                        </a:rPr>
                        <a:t>123560</a:t>
                      </a:r>
                      <a:endParaRPr lang="ru-RU" sz="2400">
                        <a:latin typeface="Times New Roman"/>
                        <a:ea typeface="Times New Roman"/>
                      </a:endParaRPr>
                    </a:p>
                  </a:txBody>
                  <a:tcPr marL="68580" marR="68580" marT="0" marB="0"/>
                </a:tc>
                <a:tc>
                  <a:txBody>
                    <a:bodyPr/>
                    <a:lstStyle/>
                    <a:p>
                      <a:pPr>
                        <a:spcAft>
                          <a:spcPts val="0"/>
                        </a:spcAft>
                      </a:pPr>
                      <a:r>
                        <a:rPr lang="uk-UA" sz="2400" dirty="0" smtClean="0">
                          <a:latin typeface="Times New Roman"/>
                          <a:ea typeface="Times New Roman"/>
                        </a:rPr>
                        <a:t>2,9</a:t>
                      </a:r>
                      <a:endParaRPr lang="ru-RU" sz="2400" dirty="0">
                        <a:latin typeface="Times New Roman"/>
                        <a:ea typeface="Times New Roman"/>
                      </a:endParaRPr>
                    </a:p>
                  </a:txBody>
                  <a:tcPr marL="68580" marR="68580" marT="0" marB="0"/>
                </a:tc>
                <a:tc>
                  <a:txBody>
                    <a:bodyPr/>
                    <a:lstStyle/>
                    <a:p>
                      <a:pPr>
                        <a:spcAft>
                          <a:spcPts val="0"/>
                        </a:spcAft>
                      </a:pPr>
                      <a:r>
                        <a:rPr lang="uk-UA" sz="2400" dirty="0" smtClean="0">
                          <a:latin typeface="Times New Roman"/>
                          <a:ea typeface="Times New Roman"/>
                        </a:rPr>
                        <a:t>359073</a:t>
                      </a:r>
                      <a:endParaRPr lang="ru-RU" sz="2400" dirty="0">
                        <a:latin typeface="Times New Roman"/>
                        <a:ea typeface="Times New Roman"/>
                      </a:endParaRPr>
                    </a:p>
                  </a:txBody>
                  <a:tcPr marL="68580" marR="68580" marT="0" marB="0"/>
                </a:tc>
              </a:tr>
              <a:tr h="370840">
                <a:tc>
                  <a:txBody>
                    <a:bodyPr/>
                    <a:lstStyle/>
                    <a:p>
                      <a:pPr>
                        <a:spcAft>
                          <a:spcPts val="0"/>
                        </a:spcAft>
                      </a:pPr>
                      <a:endParaRPr lang="uk-UA" sz="2400">
                        <a:latin typeface="Times New Roman"/>
                        <a:ea typeface="Times New Roman"/>
                      </a:endParaRPr>
                    </a:p>
                  </a:txBody>
                  <a:tcPr marL="68580" marR="68580" marT="0" marB="0"/>
                </a:tc>
                <a:tc>
                  <a:txBody>
                    <a:bodyPr/>
                    <a:lstStyle/>
                    <a:p>
                      <a:pPr>
                        <a:spcAft>
                          <a:spcPts val="0"/>
                        </a:spcAft>
                      </a:pPr>
                      <a:endParaRPr lang="uk-UA" sz="2400">
                        <a:latin typeface="Times New Roman"/>
                        <a:ea typeface="Times New Roman"/>
                      </a:endParaRPr>
                    </a:p>
                  </a:txBody>
                  <a:tcPr marL="68580" marR="68580" marT="0" marB="0"/>
                </a:tc>
                <a:tc>
                  <a:txBody>
                    <a:bodyPr/>
                    <a:lstStyle/>
                    <a:p>
                      <a:pPr>
                        <a:spcAft>
                          <a:spcPts val="0"/>
                        </a:spcAft>
                      </a:pPr>
                      <a:endParaRPr lang="uk-UA" sz="2400">
                        <a:latin typeface="Times New Roman"/>
                        <a:ea typeface="Times New Roman"/>
                      </a:endParaRPr>
                    </a:p>
                  </a:txBody>
                  <a:tcPr marL="68580" marR="68580" marT="0" marB="0"/>
                </a:tc>
                <a:tc>
                  <a:txBody>
                    <a:bodyPr/>
                    <a:lstStyle/>
                    <a:p>
                      <a:pPr>
                        <a:spcAft>
                          <a:spcPts val="0"/>
                        </a:spcAft>
                      </a:pPr>
                      <a:endParaRPr lang="uk-UA" sz="2400">
                        <a:latin typeface="Times New Roman"/>
                        <a:ea typeface="Times New Roman"/>
                      </a:endParaRPr>
                    </a:p>
                  </a:txBody>
                  <a:tcPr marL="68580" marR="68580" marT="0" marB="0"/>
                </a:tc>
                <a:tc>
                  <a:txBody>
                    <a:bodyPr/>
                    <a:lstStyle/>
                    <a:p>
                      <a:pPr>
                        <a:spcAft>
                          <a:spcPts val="0"/>
                        </a:spcAft>
                      </a:pPr>
                      <a:r>
                        <a:rPr lang="uk-UA" sz="2400" dirty="0" smtClean="0">
                          <a:latin typeface="Times New Roman"/>
                          <a:ea typeface="Times New Roman"/>
                        </a:rPr>
                        <a:t>1085324</a:t>
                      </a:r>
                      <a:endParaRPr lang="ru-RU" sz="2400" dirty="0">
                        <a:latin typeface="Times New Roman"/>
                        <a:ea typeface="Times New Roman"/>
                      </a:endParaRPr>
                    </a:p>
                  </a:txBody>
                  <a:tcPr marL="68580" marR="68580" marT="0" marB="0"/>
                </a:tc>
              </a:tr>
            </a:tbl>
          </a:graphicData>
        </a:graphic>
      </p:graphicFrame>
      <p:sp>
        <p:nvSpPr>
          <p:cNvPr id="3" name="Номер слайда 2"/>
          <p:cNvSpPr>
            <a:spLocks noGrp="1"/>
          </p:cNvSpPr>
          <p:nvPr>
            <p:ph type="sldNum" idx="12"/>
          </p:nvPr>
        </p:nvSpPr>
        <p:spPr/>
        <p:txBody>
          <a:bodyPr/>
          <a:lstStyle/>
          <a:p>
            <a:fld id="{9F750AC5-1200-4328-84F1-BD6FD70D2808}" type="slidenum">
              <a:rPr lang="uk-UA" smtClean="0"/>
              <a:pPr/>
              <a:t>55</a:t>
            </a:fld>
            <a:endParaRPr lang="uk-UA"/>
          </a:p>
        </p:txBody>
      </p:sp>
      <p:pic>
        <p:nvPicPr>
          <p:cNvPr id="5" name="Picture 2" descr="Логотип"/>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46566" y="899517"/>
            <a:ext cx="1034059" cy="1034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3238" y="301625"/>
            <a:ext cx="9067800" cy="2478080"/>
          </a:xfrm>
        </p:spPr>
        <p:txBody>
          <a:bodyPr/>
          <a:lstStyle/>
          <a:p>
            <a:r>
              <a:rPr lang="ru-RU" sz="3200" b="1" dirty="0"/>
              <a:t> </a:t>
            </a:r>
            <a:r>
              <a:rPr lang="uk-UA" sz="3200" b="1" dirty="0"/>
              <a:t>Інформація про реалізацію с-г продукції вирощеної на полях навчального господарства   за звітний </a:t>
            </a:r>
            <a:r>
              <a:rPr lang="uk-UA" sz="3200" b="1" dirty="0" smtClean="0"/>
              <a:t>період</a:t>
            </a:r>
            <a:br>
              <a:rPr lang="uk-UA" sz="3200" b="1" dirty="0" smtClean="0"/>
            </a:br>
            <a:r>
              <a:rPr lang="uk-UA" sz="3200" b="1" dirty="0" smtClean="0"/>
              <a:t/>
            </a:r>
            <a:br>
              <a:rPr lang="uk-UA" sz="3200" b="1" dirty="0" smtClean="0"/>
            </a:br>
            <a:r>
              <a:rPr lang="uk-UA" sz="3200" dirty="0"/>
              <a:t>Міжрегіональний центр  січень-травень 2019</a:t>
            </a:r>
            <a:endParaRPr lang="ru-RU" sz="3200" dirty="0"/>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215554251"/>
              </p:ext>
            </p:extLst>
          </p:nvPr>
        </p:nvGraphicFramePr>
        <p:xfrm>
          <a:off x="539718" y="3351209"/>
          <a:ext cx="9067800" cy="1483360"/>
        </p:xfrm>
        <a:graphic>
          <a:graphicData uri="http://schemas.openxmlformats.org/drawingml/2006/table">
            <a:tbl>
              <a:tblPr firstRow="1" bandRow="1">
                <a:tableStyleId>{5C22544A-7EE6-4342-B048-85BDC9FD1C3A}</a:tableStyleId>
              </a:tblPr>
              <a:tblGrid>
                <a:gridCol w="679422"/>
                <a:gridCol w="2143140"/>
                <a:gridCol w="2618118"/>
                <a:gridCol w="1813560"/>
                <a:gridCol w="1813560"/>
              </a:tblGrid>
              <a:tr h="370840">
                <a:tc>
                  <a:txBody>
                    <a:bodyPr/>
                    <a:lstStyle/>
                    <a:p>
                      <a:pPr>
                        <a:spcAft>
                          <a:spcPts val="0"/>
                        </a:spcAft>
                      </a:pPr>
                      <a:endParaRPr lang="uk-UA" sz="2400" dirty="0">
                        <a:latin typeface="Times New Roman"/>
                        <a:ea typeface="Times New Roman"/>
                      </a:endParaRPr>
                    </a:p>
                  </a:txBody>
                  <a:tcPr marL="68580" marR="68580" marT="0" marB="0"/>
                </a:tc>
                <a:tc>
                  <a:txBody>
                    <a:bodyPr/>
                    <a:lstStyle/>
                    <a:p>
                      <a:pPr>
                        <a:spcAft>
                          <a:spcPts val="0"/>
                        </a:spcAft>
                      </a:pPr>
                      <a:r>
                        <a:rPr lang="uk-UA" sz="2400">
                          <a:latin typeface="Times New Roman"/>
                          <a:ea typeface="Times New Roman"/>
                        </a:rPr>
                        <a:t>Культура </a:t>
                      </a:r>
                      <a:endParaRPr lang="ru-RU" sz="2400">
                        <a:latin typeface="Times New Roman"/>
                        <a:ea typeface="Times New Roman"/>
                      </a:endParaRPr>
                    </a:p>
                  </a:txBody>
                  <a:tcPr marL="68580" marR="68580" marT="0" marB="0"/>
                </a:tc>
                <a:tc>
                  <a:txBody>
                    <a:bodyPr/>
                    <a:lstStyle/>
                    <a:p>
                      <a:pPr>
                        <a:spcAft>
                          <a:spcPts val="0"/>
                        </a:spcAft>
                      </a:pPr>
                      <a:r>
                        <a:rPr lang="uk-UA" sz="2400">
                          <a:latin typeface="Times New Roman"/>
                          <a:ea typeface="Times New Roman"/>
                        </a:rPr>
                        <a:t>Реалізовано, кг</a:t>
                      </a:r>
                      <a:endParaRPr lang="ru-RU" sz="2400">
                        <a:latin typeface="Times New Roman"/>
                        <a:ea typeface="Times New Roman"/>
                      </a:endParaRPr>
                    </a:p>
                  </a:txBody>
                  <a:tcPr marL="68580" marR="68580" marT="0" marB="0"/>
                </a:tc>
                <a:tc>
                  <a:txBody>
                    <a:bodyPr/>
                    <a:lstStyle/>
                    <a:p>
                      <a:pPr>
                        <a:spcAft>
                          <a:spcPts val="0"/>
                        </a:spcAft>
                      </a:pPr>
                      <a:r>
                        <a:rPr lang="uk-UA" sz="2400">
                          <a:latin typeface="Times New Roman"/>
                          <a:ea typeface="Times New Roman"/>
                        </a:rPr>
                        <a:t>Ціна/кг</a:t>
                      </a:r>
                      <a:endParaRPr lang="ru-RU" sz="2400">
                        <a:latin typeface="Times New Roman"/>
                        <a:ea typeface="Times New Roman"/>
                      </a:endParaRPr>
                    </a:p>
                  </a:txBody>
                  <a:tcPr marL="68580" marR="68580" marT="0" marB="0"/>
                </a:tc>
                <a:tc>
                  <a:txBody>
                    <a:bodyPr/>
                    <a:lstStyle/>
                    <a:p>
                      <a:pPr>
                        <a:spcAft>
                          <a:spcPts val="0"/>
                        </a:spcAft>
                      </a:pPr>
                      <a:r>
                        <a:rPr lang="uk-UA" sz="2400">
                          <a:latin typeface="Times New Roman"/>
                          <a:ea typeface="Times New Roman"/>
                        </a:rPr>
                        <a:t>Сума, грн.</a:t>
                      </a:r>
                      <a:endParaRPr lang="ru-RU" sz="2400">
                        <a:latin typeface="Times New Roman"/>
                        <a:ea typeface="Times New Roman"/>
                      </a:endParaRPr>
                    </a:p>
                  </a:txBody>
                  <a:tcPr marL="68580" marR="68580" marT="0" marB="0"/>
                </a:tc>
              </a:tr>
              <a:tr h="370840">
                <a:tc>
                  <a:txBody>
                    <a:bodyPr/>
                    <a:lstStyle/>
                    <a:p>
                      <a:pPr>
                        <a:spcAft>
                          <a:spcPts val="0"/>
                        </a:spcAft>
                      </a:pPr>
                      <a:r>
                        <a:rPr lang="uk-UA" sz="2400" dirty="0">
                          <a:latin typeface="Times New Roman"/>
                          <a:ea typeface="Times New Roman"/>
                        </a:rPr>
                        <a:t>1</a:t>
                      </a:r>
                      <a:endParaRPr lang="ru-RU" sz="2400" dirty="0">
                        <a:latin typeface="Times New Roman"/>
                        <a:ea typeface="Times New Roman"/>
                      </a:endParaRPr>
                    </a:p>
                  </a:txBody>
                  <a:tcPr marL="68580" marR="68580" marT="0" marB="0"/>
                </a:tc>
                <a:tc>
                  <a:txBody>
                    <a:bodyPr/>
                    <a:lstStyle/>
                    <a:p>
                      <a:pPr>
                        <a:spcAft>
                          <a:spcPts val="0"/>
                        </a:spcAft>
                      </a:pPr>
                      <a:r>
                        <a:rPr lang="ru-RU" sz="2400">
                          <a:latin typeface="Times New Roman"/>
                          <a:ea typeface="Times New Roman"/>
                        </a:rPr>
                        <a:t> </a:t>
                      </a:r>
                      <a:r>
                        <a:rPr lang="uk-UA" sz="2400">
                          <a:latin typeface="Times New Roman"/>
                          <a:ea typeface="Times New Roman"/>
                        </a:rPr>
                        <a:t>пшениця</a:t>
                      </a:r>
                      <a:endParaRPr lang="ru-RU" sz="2400">
                        <a:latin typeface="Times New Roman"/>
                        <a:ea typeface="Times New Roman"/>
                      </a:endParaRPr>
                    </a:p>
                  </a:txBody>
                  <a:tcPr marL="68580" marR="68580" marT="0" marB="0"/>
                </a:tc>
                <a:tc>
                  <a:txBody>
                    <a:bodyPr/>
                    <a:lstStyle/>
                    <a:p>
                      <a:pPr>
                        <a:spcAft>
                          <a:spcPts val="0"/>
                        </a:spcAft>
                      </a:pPr>
                      <a:r>
                        <a:rPr lang="uk-UA" sz="2400">
                          <a:latin typeface="Times New Roman"/>
                          <a:ea typeface="Times New Roman"/>
                        </a:rPr>
                        <a:t>100540</a:t>
                      </a:r>
                      <a:endParaRPr lang="ru-RU" sz="2400">
                        <a:latin typeface="Times New Roman"/>
                        <a:ea typeface="Times New Roman"/>
                      </a:endParaRPr>
                    </a:p>
                  </a:txBody>
                  <a:tcPr marL="68580" marR="68580" marT="0" marB="0"/>
                </a:tc>
                <a:tc>
                  <a:txBody>
                    <a:bodyPr/>
                    <a:lstStyle/>
                    <a:p>
                      <a:pPr>
                        <a:spcAft>
                          <a:spcPts val="0"/>
                        </a:spcAft>
                      </a:pPr>
                      <a:r>
                        <a:rPr lang="uk-UA" sz="2400" dirty="0" smtClean="0">
                          <a:latin typeface="Times New Roman"/>
                          <a:ea typeface="Times New Roman"/>
                        </a:rPr>
                        <a:t>4,65</a:t>
                      </a:r>
                      <a:endParaRPr lang="ru-RU" sz="2400" dirty="0">
                        <a:latin typeface="Times New Roman"/>
                        <a:ea typeface="Times New Roman"/>
                      </a:endParaRPr>
                    </a:p>
                  </a:txBody>
                  <a:tcPr marL="68580" marR="68580" marT="0" marB="0"/>
                </a:tc>
                <a:tc>
                  <a:txBody>
                    <a:bodyPr/>
                    <a:lstStyle/>
                    <a:p>
                      <a:pPr>
                        <a:spcAft>
                          <a:spcPts val="0"/>
                        </a:spcAft>
                      </a:pPr>
                      <a:r>
                        <a:rPr lang="uk-UA" sz="2400">
                          <a:latin typeface="Times New Roman"/>
                          <a:ea typeface="Times New Roman"/>
                        </a:rPr>
                        <a:t>467511</a:t>
                      </a:r>
                      <a:endParaRPr lang="ru-RU" sz="2400">
                        <a:latin typeface="Times New Roman"/>
                        <a:ea typeface="Times New Roman"/>
                      </a:endParaRPr>
                    </a:p>
                  </a:txBody>
                  <a:tcPr marL="68580" marR="68580" marT="0" marB="0"/>
                </a:tc>
              </a:tr>
              <a:tr h="370840">
                <a:tc>
                  <a:txBody>
                    <a:bodyPr/>
                    <a:lstStyle/>
                    <a:p>
                      <a:pPr>
                        <a:spcAft>
                          <a:spcPts val="0"/>
                        </a:spcAft>
                      </a:pPr>
                      <a:r>
                        <a:rPr lang="uk-UA" sz="2400" dirty="0">
                          <a:latin typeface="Times New Roman"/>
                          <a:ea typeface="Times New Roman"/>
                        </a:rPr>
                        <a:t>2</a:t>
                      </a:r>
                      <a:endParaRPr lang="ru-RU" sz="2400" dirty="0">
                        <a:latin typeface="Times New Roman"/>
                        <a:ea typeface="Times New Roman"/>
                      </a:endParaRPr>
                    </a:p>
                  </a:txBody>
                  <a:tcPr marL="68580" marR="68580" marT="0" marB="0"/>
                </a:tc>
                <a:tc>
                  <a:txBody>
                    <a:bodyPr/>
                    <a:lstStyle/>
                    <a:p>
                      <a:pPr>
                        <a:spcAft>
                          <a:spcPts val="0"/>
                        </a:spcAft>
                      </a:pPr>
                      <a:r>
                        <a:rPr lang="uk-UA" sz="2400">
                          <a:latin typeface="Times New Roman"/>
                          <a:ea typeface="Times New Roman"/>
                        </a:rPr>
                        <a:t>соняшник</a:t>
                      </a:r>
                      <a:endParaRPr lang="ru-RU" sz="2400">
                        <a:latin typeface="Times New Roman"/>
                        <a:ea typeface="Times New Roman"/>
                      </a:endParaRPr>
                    </a:p>
                  </a:txBody>
                  <a:tcPr marL="68580" marR="68580" marT="0" marB="0"/>
                </a:tc>
                <a:tc>
                  <a:txBody>
                    <a:bodyPr/>
                    <a:lstStyle/>
                    <a:p>
                      <a:pPr>
                        <a:spcAft>
                          <a:spcPts val="0"/>
                        </a:spcAft>
                      </a:pPr>
                      <a:r>
                        <a:rPr lang="uk-UA" sz="2400">
                          <a:latin typeface="Times New Roman"/>
                          <a:ea typeface="Times New Roman"/>
                        </a:rPr>
                        <a:t>30220</a:t>
                      </a:r>
                      <a:endParaRPr lang="ru-RU" sz="2400">
                        <a:latin typeface="Times New Roman"/>
                        <a:ea typeface="Times New Roman"/>
                      </a:endParaRPr>
                    </a:p>
                  </a:txBody>
                  <a:tcPr marL="68580" marR="68580" marT="0" marB="0"/>
                </a:tc>
                <a:tc>
                  <a:txBody>
                    <a:bodyPr/>
                    <a:lstStyle/>
                    <a:p>
                      <a:pPr>
                        <a:spcAft>
                          <a:spcPts val="0"/>
                        </a:spcAft>
                      </a:pPr>
                      <a:r>
                        <a:rPr lang="uk-UA" sz="2400" dirty="0" smtClean="0">
                          <a:latin typeface="Times New Roman"/>
                          <a:ea typeface="Times New Roman"/>
                        </a:rPr>
                        <a:t>10,50</a:t>
                      </a:r>
                      <a:endParaRPr lang="ru-RU" sz="2400" dirty="0">
                        <a:latin typeface="Times New Roman"/>
                        <a:ea typeface="Times New Roman"/>
                      </a:endParaRPr>
                    </a:p>
                  </a:txBody>
                  <a:tcPr marL="68580" marR="68580" marT="0" marB="0"/>
                </a:tc>
                <a:tc>
                  <a:txBody>
                    <a:bodyPr/>
                    <a:lstStyle/>
                    <a:p>
                      <a:pPr>
                        <a:spcAft>
                          <a:spcPts val="0"/>
                        </a:spcAft>
                      </a:pPr>
                      <a:r>
                        <a:rPr lang="uk-UA" sz="2400">
                          <a:latin typeface="Times New Roman"/>
                          <a:ea typeface="Times New Roman"/>
                        </a:rPr>
                        <a:t>317310</a:t>
                      </a:r>
                      <a:endParaRPr lang="ru-RU" sz="2400">
                        <a:latin typeface="Times New Roman"/>
                        <a:ea typeface="Times New Roman"/>
                      </a:endParaRPr>
                    </a:p>
                  </a:txBody>
                  <a:tcPr marL="68580" marR="68580" marT="0" marB="0"/>
                </a:tc>
              </a:tr>
              <a:tr h="370840">
                <a:tc>
                  <a:txBody>
                    <a:bodyPr/>
                    <a:lstStyle/>
                    <a:p>
                      <a:pPr>
                        <a:spcAft>
                          <a:spcPts val="0"/>
                        </a:spcAft>
                      </a:pPr>
                      <a:endParaRPr lang="uk-UA" sz="2400" dirty="0">
                        <a:latin typeface="Times New Roman"/>
                        <a:ea typeface="Times New Roman"/>
                      </a:endParaRPr>
                    </a:p>
                  </a:txBody>
                  <a:tcPr marL="68580" marR="68580" marT="0" marB="0"/>
                </a:tc>
                <a:tc>
                  <a:txBody>
                    <a:bodyPr/>
                    <a:lstStyle/>
                    <a:p>
                      <a:pPr>
                        <a:spcAft>
                          <a:spcPts val="0"/>
                        </a:spcAft>
                      </a:pPr>
                      <a:endParaRPr lang="uk-UA" sz="2400" dirty="0">
                        <a:latin typeface="Times New Roman"/>
                        <a:ea typeface="Times New Roman"/>
                      </a:endParaRPr>
                    </a:p>
                  </a:txBody>
                  <a:tcPr marL="68580" marR="68580" marT="0" marB="0"/>
                </a:tc>
                <a:tc>
                  <a:txBody>
                    <a:bodyPr/>
                    <a:lstStyle/>
                    <a:p>
                      <a:pPr>
                        <a:spcAft>
                          <a:spcPts val="0"/>
                        </a:spcAft>
                      </a:pPr>
                      <a:endParaRPr lang="uk-UA" sz="2400" dirty="0">
                        <a:latin typeface="Times New Roman"/>
                        <a:ea typeface="Times New Roman"/>
                      </a:endParaRPr>
                    </a:p>
                  </a:txBody>
                  <a:tcPr marL="68580" marR="68580" marT="0" marB="0"/>
                </a:tc>
                <a:tc>
                  <a:txBody>
                    <a:bodyPr/>
                    <a:lstStyle/>
                    <a:p>
                      <a:pPr>
                        <a:spcAft>
                          <a:spcPts val="0"/>
                        </a:spcAft>
                      </a:pPr>
                      <a:endParaRPr lang="uk-UA" sz="2400" dirty="0">
                        <a:latin typeface="Times New Roman"/>
                        <a:ea typeface="Times New Roman"/>
                      </a:endParaRPr>
                    </a:p>
                  </a:txBody>
                  <a:tcPr marL="68580" marR="68580" marT="0" marB="0"/>
                </a:tc>
                <a:tc>
                  <a:txBody>
                    <a:bodyPr/>
                    <a:lstStyle/>
                    <a:p>
                      <a:pPr>
                        <a:spcAft>
                          <a:spcPts val="0"/>
                        </a:spcAft>
                      </a:pPr>
                      <a:r>
                        <a:rPr lang="uk-UA" sz="2400" dirty="0">
                          <a:latin typeface="Times New Roman"/>
                          <a:ea typeface="Times New Roman"/>
                        </a:rPr>
                        <a:t>784821</a:t>
                      </a:r>
                      <a:endParaRPr lang="ru-RU" sz="2400" dirty="0">
                        <a:latin typeface="Times New Roman"/>
                        <a:ea typeface="Times New Roman"/>
                      </a:endParaRPr>
                    </a:p>
                  </a:txBody>
                  <a:tcPr marL="68580" marR="68580" marT="0" marB="0"/>
                </a:tc>
              </a:tr>
            </a:tbl>
          </a:graphicData>
        </a:graphic>
      </p:graphicFrame>
      <p:sp>
        <p:nvSpPr>
          <p:cNvPr id="3" name="Номер слайда 2"/>
          <p:cNvSpPr>
            <a:spLocks noGrp="1"/>
          </p:cNvSpPr>
          <p:nvPr>
            <p:ph type="sldNum" idx="12"/>
          </p:nvPr>
        </p:nvSpPr>
        <p:spPr/>
        <p:txBody>
          <a:bodyPr/>
          <a:lstStyle/>
          <a:p>
            <a:fld id="{9F750AC5-1200-4328-84F1-BD6FD70D2808}" type="slidenum">
              <a:rPr lang="uk-UA" smtClean="0"/>
              <a:pPr/>
              <a:t>56</a:t>
            </a:fld>
            <a:endParaRPr lang="uk-UA"/>
          </a:p>
        </p:txBody>
      </p:sp>
      <p:pic>
        <p:nvPicPr>
          <p:cNvPr id="5" name="Picture 2" descr="Логотип"/>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46566" y="971525"/>
            <a:ext cx="1034059" cy="1034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906471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uk-UA" dirty="0"/>
              <a:t>Залишок  с-г продукції у коморі Центру  станом на 01.06.2020:</a:t>
            </a:r>
            <a:endParaRPr lang="ru-RU" dirty="0"/>
          </a:p>
          <a:p>
            <a:pPr lvl="0"/>
            <a:r>
              <a:rPr lang="uk-UA" dirty="0"/>
              <a:t>Пшениця – 0,71 т;                 Соя – 2,67 т</a:t>
            </a:r>
            <a:endParaRPr lang="ru-RU" dirty="0"/>
          </a:p>
          <a:p>
            <a:pPr lvl="0"/>
            <a:r>
              <a:rPr lang="uk-UA" dirty="0"/>
              <a:t>Соняшник – 5,63 т;               Зерновідходи – </a:t>
            </a:r>
            <a:r>
              <a:rPr lang="uk-UA" dirty="0" smtClean="0"/>
              <a:t>        </a:t>
            </a:r>
          </a:p>
          <a:p>
            <a:pPr lvl="0"/>
            <a:r>
              <a:rPr lang="uk-UA" dirty="0"/>
              <a:t> </a:t>
            </a:r>
            <a:r>
              <a:rPr lang="uk-UA" dirty="0" smtClean="0"/>
              <a:t>                                                                </a:t>
            </a:r>
            <a:r>
              <a:rPr lang="uk-UA" dirty="0" smtClean="0"/>
              <a:t>3,985 </a:t>
            </a:r>
            <a:r>
              <a:rPr lang="uk-UA" dirty="0"/>
              <a:t>т.</a:t>
            </a:r>
            <a:endParaRPr lang="ru-RU" dirty="0"/>
          </a:p>
          <a:p>
            <a:r>
              <a:rPr lang="uk-UA" b="1" dirty="0"/>
              <a:t>     </a:t>
            </a:r>
            <a:endParaRPr lang="ru-RU" dirty="0"/>
          </a:p>
          <a:p>
            <a:endParaRPr lang="ru-RU" dirty="0"/>
          </a:p>
        </p:txBody>
      </p:sp>
      <p:sp>
        <p:nvSpPr>
          <p:cNvPr id="4" name="Номер слайда 3"/>
          <p:cNvSpPr>
            <a:spLocks noGrp="1"/>
          </p:cNvSpPr>
          <p:nvPr>
            <p:ph type="sldNum" idx="12"/>
          </p:nvPr>
        </p:nvSpPr>
        <p:spPr/>
        <p:txBody>
          <a:bodyPr/>
          <a:lstStyle/>
          <a:p>
            <a:fld id="{9F750AC5-1200-4328-84F1-BD6FD70D2808}" type="slidenum">
              <a:rPr lang="uk-UA" smtClean="0"/>
              <a:pPr/>
              <a:t>57</a:t>
            </a:fld>
            <a:endParaRPr lang="uk-UA"/>
          </a:p>
        </p:txBody>
      </p:sp>
      <p:pic>
        <p:nvPicPr>
          <p:cNvPr id="5" name="Picture 2" descr="Логотип"/>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56736" y="827509"/>
            <a:ext cx="1034059" cy="1034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uk-UA" dirty="0" smtClean="0"/>
              <a:t>   Власними </a:t>
            </a:r>
            <a:r>
              <a:rPr lang="uk-UA" dirty="0"/>
              <a:t>силами та коштами восени посіяли 35 га  озимої пшениці, весною 32 га  соняшнику,  </a:t>
            </a:r>
            <a:r>
              <a:rPr lang="uk-UA" dirty="0" smtClean="0"/>
              <a:t>46 га </a:t>
            </a:r>
            <a:r>
              <a:rPr lang="uk-UA" dirty="0"/>
              <a:t>сої, із них 41,97 га – ТВСВ, просо - 31 га. Овочі та картопля – 0,4 га.</a:t>
            </a:r>
            <a:endParaRPr lang="ru-RU" dirty="0"/>
          </a:p>
          <a:p>
            <a:endParaRPr lang="ru-RU" dirty="0"/>
          </a:p>
        </p:txBody>
      </p:sp>
      <p:sp>
        <p:nvSpPr>
          <p:cNvPr id="4" name="Номер слайда 3"/>
          <p:cNvSpPr>
            <a:spLocks noGrp="1"/>
          </p:cNvSpPr>
          <p:nvPr>
            <p:ph type="sldNum" idx="12"/>
          </p:nvPr>
        </p:nvSpPr>
        <p:spPr/>
        <p:txBody>
          <a:bodyPr/>
          <a:lstStyle/>
          <a:p>
            <a:fld id="{9F750AC5-1200-4328-84F1-BD6FD70D2808}" type="slidenum">
              <a:rPr lang="uk-UA" smtClean="0"/>
              <a:pPr/>
              <a:t>58</a:t>
            </a:fld>
            <a:endParaRPr lang="uk-UA"/>
          </a:p>
        </p:txBody>
      </p:sp>
      <p:pic>
        <p:nvPicPr>
          <p:cNvPr id="5" name="Picture 2" descr="Логотип"/>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40712" y="827509"/>
            <a:ext cx="1034059" cy="1034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a:t>Посівні</a:t>
            </a:r>
            <a:r>
              <a:rPr lang="ru-RU" dirty="0"/>
              <a:t> </a:t>
            </a:r>
            <a:r>
              <a:rPr lang="ru-RU" dirty="0" err="1"/>
              <a:t>площі</a:t>
            </a:r>
            <a:r>
              <a:rPr lang="ru-RU" dirty="0"/>
              <a:t> с/г культур </a:t>
            </a:r>
            <a:r>
              <a:rPr lang="ru-RU" dirty="0" err="1"/>
              <a:t>під</a:t>
            </a:r>
            <a:r>
              <a:rPr lang="ru-RU" dirty="0"/>
              <a:t> урожай 2020 р.</a:t>
            </a:r>
          </a:p>
        </p:txBody>
      </p:sp>
      <p:graphicFrame>
        <p:nvGraphicFramePr>
          <p:cNvPr id="4" name="Содержимое 3"/>
          <p:cNvGraphicFramePr>
            <a:graphicFrameLocks noGrp="1"/>
          </p:cNvGraphicFramePr>
          <p:nvPr>
            <p:ph idx="1"/>
          </p:nvPr>
        </p:nvGraphicFramePr>
        <p:xfrm>
          <a:off x="503238" y="1768475"/>
          <a:ext cx="9067800" cy="3337560"/>
        </p:xfrm>
        <a:graphic>
          <a:graphicData uri="http://schemas.openxmlformats.org/drawingml/2006/table">
            <a:tbl>
              <a:tblPr firstRow="1" bandRow="1">
                <a:tableStyleId>{5C22544A-7EE6-4342-B048-85BDC9FD1C3A}</a:tableStyleId>
              </a:tblPr>
              <a:tblGrid>
                <a:gridCol w="750860"/>
                <a:gridCol w="2714644"/>
                <a:gridCol w="3335346"/>
                <a:gridCol w="2266950"/>
              </a:tblGrid>
              <a:tr h="370840">
                <a:tc>
                  <a:txBody>
                    <a:bodyPr/>
                    <a:lstStyle/>
                    <a:p>
                      <a:pPr>
                        <a:spcAft>
                          <a:spcPts val="0"/>
                        </a:spcAft>
                      </a:pPr>
                      <a:r>
                        <a:rPr lang="uk-UA" sz="2400" dirty="0">
                          <a:latin typeface="Times New Roman"/>
                          <a:ea typeface="Times New Roman"/>
                        </a:rPr>
                        <a:t>№</a:t>
                      </a:r>
                      <a:endParaRPr lang="ru-RU" sz="2400" dirty="0">
                        <a:latin typeface="Times New Roman"/>
                        <a:ea typeface="Times New Roman"/>
                      </a:endParaRPr>
                    </a:p>
                  </a:txBody>
                  <a:tcPr marL="68580" marR="68580" marT="0" marB="0"/>
                </a:tc>
                <a:tc>
                  <a:txBody>
                    <a:bodyPr/>
                    <a:lstStyle/>
                    <a:p>
                      <a:pPr>
                        <a:spcAft>
                          <a:spcPts val="0"/>
                        </a:spcAft>
                      </a:pPr>
                      <a:r>
                        <a:rPr lang="uk-UA" sz="2400">
                          <a:latin typeface="Times New Roman"/>
                          <a:ea typeface="Times New Roman"/>
                        </a:rPr>
                        <a:t>Культура</a:t>
                      </a:r>
                      <a:endParaRPr lang="ru-RU" sz="2400">
                        <a:latin typeface="Times New Roman"/>
                        <a:ea typeface="Times New Roman"/>
                      </a:endParaRPr>
                    </a:p>
                  </a:txBody>
                  <a:tcPr marL="68580" marR="68580" marT="0" marB="0"/>
                </a:tc>
                <a:tc>
                  <a:txBody>
                    <a:bodyPr/>
                    <a:lstStyle/>
                    <a:p>
                      <a:pPr>
                        <a:spcAft>
                          <a:spcPts val="0"/>
                        </a:spcAft>
                      </a:pPr>
                      <a:r>
                        <a:rPr lang="uk-UA" sz="2400">
                          <a:latin typeface="Times New Roman"/>
                          <a:ea typeface="Times New Roman"/>
                        </a:rPr>
                        <a:t>Підрозділ</a:t>
                      </a:r>
                      <a:endParaRPr lang="ru-RU" sz="2400">
                        <a:latin typeface="Times New Roman"/>
                        <a:ea typeface="Times New Roman"/>
                      </a:endParaRPr>
                    </a:p>
                  </a:txBody>
                  <a:tcPr marL="68580" marR="68580" marT="0" marB="0"/>
                </a:tc>
                <a:tc>
                  <a:txBody>
                    <a:bodyPr/>
                    <a:lstStyle/>
                    <a:p>
                      <a:pPr>
                        <a:spcAft>
                          <a:spcPts val="0"/>
                        </a:spcAft>
                      </a:pPr>
                      <a:r>
                        <a:rPr lang="uk-UA" sz="2400">
                          <a:latin typeface="Times New Roman"/>
                          <a:ea typeface="Times New Roman"/>
                        </a:rPr>
                        <a:t>площа,га </a:t>
                      </a:r>
                      <a:endParaRPr lang="ru-RU" sz="2400">
                        <a:latin typeface="Times New Roman"/>
                        <a:ea typeface="Times New Roman"/>
                      </a:endParaRPr>
                    </a:p>
                  </a:txBody>
                  <a:tcPr marL="68580" marR="68580" marT="0" marB="0"/>
                </a:tc>
              </a:tr>
              <a:tr h="370840">
                <a:tc>
                  <a:txBody>
                    <a:bodyPr/>
                    <a:lstStyle/>
                    <a:p>
                      <a:pPr>
                        <a:spcAft>
                          <a:spcPts val="0"/>
                        </a:spcAft>
                      </a:pPr>
                      <a:r>
                        <a:rPr lang="uk-UA" sz="2400">
                          <a:latin typeface="Times New Roman"/>
                          <a:ea typeface="Times New Roman"/>
                        </a:rPr>
                        <a:t>1</a:t>
                      </a:r>
                      <a:endParaRPr lang="ru-RU" sz="2400">
                        <a:latin typeface="Times New Roman"/>
                        <a:ea typeface="Times New Roman"/>
                      </a:endParaRPr>
                    </a:p>
                  </a:txBody>
                  <a:tcPr marL="68580" marR="68580" marT="0" marB="0"/>
                </a:tc>
                <a:tc>
                  <a:txBody>
                    <a:bodyPr/>
                    <a:lstStyle/>
                    <a:p>
                      <a:pPr>
                        <a:spcAft>
                          <a:spcPts val="0"/>
                        </a:spcAft>
                      </a:pPr>
                      <a:r>
                        <a:rPr lang="uk-UA" sz="2400">
                          <a:latin typeface="Times New Roman"/>
                          <a:ea typeface="Times New Roman"/>
                        </a:rPr>
                        <a:t>Озима пшениця</a:t>
                      </a:r>
                      <a:endParaRPr lang="ru-RU" sz="2400">
                        <a:latin typeface="Times New Roman"/>
                        <a:ea typeface="Times New Roman"/>
                      </a:endParaRPr>
                    </a:p>
                  </a:txBody>
                  <a:tcPr marL="68580" marR="68580" marT="0" marB="0"/>
                </a:tc>
                <a:tc>
                  <a:txBody>
                    <a:bodyPr/>
                    <a:lstStyle/>
                    <a:p>
                      <a:pPr>
                        <a:spcAft>
                          <a:spcPts val="0"/>
                        </a:spcAft>
                      </a:pPr>
                      <a:r>
                        <a:rPr lang="uk-UA" sz="2400">
                          <a:latin typeface="Times New Roman"/>
                          <a:ea typeface="Times New Roman"/>
                        </a:rPr>
                        <a:t>навч.господарство</a:t>
                      </a:r>
                      <a:endParaRPr lang="ru-RU" sz="2400">
                        <a:latin typeface="Times New Roman"/>
                        <a:ea typeface="Times New Roman"/>
                      </a:endParaRPr>
                    </a:p>
                  </a:txBody>
                  <a:tcPr marL="68580" marR="68580" marT="0" marB="0"/>
                </a:tc>
                <a:tc>
                  <a:txBody>
                    <a:bodyPr/>
                    <a:lstStyle/>
                    <a:p>
                      <a:pPr>
                        <a:spcAft>
                          <a:spcPts val="0"/>
                        </a:spcAft>
                      </a:pPr>
                      <a:r>
                        <a:rPr lang="uk-UA" sz="2400">
                          <a:latin typeface="Times New Roman"/>
                          <a:ea typeface="Times New Roman"/>
                        </a:rPr>
                        <a:t>35,0</a:t>
                      </a:r>
                      <a:endParaRPr lang="ru-RU" sz="2400">
                        <a:latin typeface="Times New Roman"/>
                        <a:ea typeface="Times New Roman"/>
                      </a:endParaRPr>
                    </a:p>
                  </a:txBody>
                  <a:tcPr marL="68580" marR="68580" marT="0" marB="0"/>
                </a:tc>
              </a:tr>
              <a:tr h="370840">
                <a:tc>
                  <a:txBody>
                    <a:bodyPr/>
                    <a:lstStyle/>
                    <a:p>
                      <a:pPr>
                        <a:spcAft>
                          <a:spcPts val="0"/>
                        </a:spcAft>
                      </a:pPr>
                      <a:r>
                        <a:rPr lang="uk-UA" sz="2400">
                          <a:latin typeface="Times New Roman"/>
                          <a:ea typeface="Times New Roman"/>
                        </a:rPr>
                        <a:t>2</a:t>
                      </a:r>
                      <a:endParaRPr lang="ru-RU" sz="2400">
                        <a:latin typeface="Times New Roman"/>
                        <a:ea typeface="Times New Roman"/>
                      </a:endParaRPr>
                    </a:p>
                  </a:txBody>
                  <a:tcPr marL="68580" marR="68580" marT="0" marB="0"/>
                </a:tc>
                <a:tc>
                  <a:txBody>
                    <a:bodyPr/>
                    <a:lstStyle/>
                    <a:p>
                      <a:pPr>
                        <a:spcAft>
                          <a:spcPts val="0"/>
                        </a:spcAft>
                      </a:pPr>
                      <a:r>
                        <a:rPr lang="uk-UA" sz="2400">
                          <a:latin typeface="Times New Roman"/>
                          <a:ea typeface="Times New Roman"/>
                        </a:rPr>
                        <a:t>Соняшник</a:t>
                      </a:r>
                      <a:endParaRPr lang="ru-RU" sz="2400">
                        <a:latin typeface="Times New Roman"/>
                        <a:ea typeface="Times New Roman"/>
                      </a:endParaRPr>
                    </a:p>
                  </a:txBody>
                  <a:tcPr marL="68580" marR="68580" marT="0" marB="0"/>
                </a:tc>
                <a:tc>
                  <a:txBody>
                    <a:bodyPr/>
                    <a:lstStyle/>
                    <a:p>
                      <a:pPr>
                        <a:spcAft>
                          <a:spcPts val="0"/>
                        </a:spcAft>
                      </a:pPr>
                      <a:r>
                        <a:rPr lang="uk-UA" sz="2400">
                          <a:latin typeface="Times New Roman"/>
                          <a:ea typeface="Times New Roman"/>
                        </a:rPr>
                        <a:t>навч.господарство</a:t>
                      </a:r>
                      <a:endParaRPr lang="ru-RU" sz="2400">
                        <a:latin typeface="Times New Roman"/>
                        <a:ea typeface="Times New Roman"/>
                      </a:endParaRPr>
                    </a:p>
                  </a:txBody>
                  <a:tcPr marL="68580" marR="68580" marT="0" marB="0"/>
                </a:tc>
                <a:tc>
                  <a:txBody>
                    <a:bodyPr/>
                    <a:lstStyle/>
                    <a:p>
                      <a:pPr>
                        <a:spcAft>
                          <a:spcPts val="0"/>
                        </a:spcAft>
                      </a:pPr>
                      <a:r>
                        <a:rPr lang="uk-UA" sz="2400">
                          <a:latin typeface="Times New Roman"/>
                          <a:ea typeface="Times New Roman"/>
                        </a:rPr>
                        <a:t>32,0</a:t>
                      </a:r>
                      <a:endParaRPr lang="ru-RU" sz="2400">
                        <a:latin typeface="Times New Roman"/>
                        <a:ea typeface="Times New Roman"/>
                      </a:endParaRPr>
                    </a:p>
                  </a:txBody>
                  <a:tcPr marL="68580" marR="68580" marT="0" marB="0"/>
                </a:tc>
              </a:tr>
              <a:tr h="370840">
                <a:tc>
                  <a:txBody>
                    <a:bodyPr/>
                    <a:lstStyle/>
                    <a:p>
                      <a:pPr>
                        <a:spcAft>
                          <a:spcPts val="0"/>
                        </a:spcAft>
                      </a:pPr>
                      <a:r>
                        <a:rPr lang="uk-UA" sz="2400">
                          <a:latin typeface="Times New Roman"/>
                          <a:ea typeface="Times New Roman"/>
                        </a:rPr>
                        <a:t>3</a:t>
                      </a:r>
                      <a:endParaRPr lang="ru-RU" sz="2400">
                        <a:latin typeface="Times New Roman"/>
                        <a:ea typeface="Times New Roman"/>
                      </a:endParaRPr>
                    </a:p>
                  </a:txBody>
                  <a:tcPr marL="68580" marR="68580" marT="0" marB="0"/>
                </a:tc>
                <a:tc>
                  <a:txBody>
                    <a:bodyPr/>
                    <a:lstStyle/>
                    <a:p>
                      <a:pPr>
                        <a:spcAft>
                          <a:spcPts val="0"/>
                        </a:spcAft>
                      </a:pPr>
                      <a:r>
                        <a:rPr lang="uk-UA" sz="2400">
                          <a:latin typeface="Times New Roman"/>
                          <a:ea typeface="Times New Roman"/>
                        </a:rPr>
                        <a:t>Соя</a:t>
                      </a:r>
                      <a:endParaRPr lang="ru-RU" sz="2400">
                        <a:latin typeface="Times New Roman"/>
                        <a:ea typeface="Times New Roman"/>
                      </a:endParaRPr>
                    </a:p>
                  </a:txBody>
                  <a:tcPr marL="68580" marR="68580" marT="0" marB="0"/>
                </a:tc>
                <a:tc>
                  <a:txBody>
                    <a:bodyPr/>
                    <a:lstStyle/>
                    <a:p>
                      <a:pPr>
                        <a:spcAft>
                          <a:spcPts val="0"/>
                        </a:spcAft>
                      </a:pPr>
                      <a:r>
                        <a:rPr lang="uk-UA" sz="2400">
                          <a:latin typeface="Times New Roman"/>
                          <a:ea typeface="Times New Roman"/>
                        </a:rPr>
                        <a:t>навч.господарство</a:t>
                      </a:r>
                      <a:endParaRPr lang="ru-RU" sz="2400">
                        <a:latin typeface="Times New Roman"/>
                        <a:ea typeface="Times New Roman"/>
                      </a:endParaRPr>
                    </a:p>
                  </a:txBody>
                  <a:tcPr marL="68580" marR="68580" marT="0" marB="0"/>
                </a:tc>
                <a:tc>
                  <a:txBody>
                    <a:bodyPr/>
                    <a:lstStyle/>
                    <a:p>
                      <a:pPr>
                        <a:spcAft>
                          <a:spcPts val="0"/>
                        </a:spcAft>
                      </a:pPr>
                      <a:r>
                        <a:rPr lang="uk-UA" sz="2400">
                          <a:latin typeface="Times New Roman"/>
                          <a:ea typeface="Times New Roman"/>
                        </a:rPr>
                        <a:t>4,0</a:t>
                      </a:r>
                      <a:endParaRPr lang="ru-RU" sz="2400">
                        <a:latin typeface="Times New Roman"/>
                        <a:ea typeface="Times New Roman"/>
                      </a:endParaRPr>
                    </a:p>
                  </a:txBody>
                  <a:tcPr marL="68580" marR="68580" marT="0" marB="0"/>
                </a:tc>
              </a:tr>
              <a:tr h="370840">
                <a:tc>
                  <a:txBody>
                    <a:bodyPr/>
                    <a:lstStyle/>
                    <a:p>
                      <a:pPr>
                        <a:spcAft>
                          <a:spcPts val="0"/>
                        </a:spcAft>
                      </a:pPr>
                      <a:r>
                        <a:rPr lang="uk-UA" sz="2400">
                          <a:latin typeface="Times New Roman"/>
                          <a:ea typeface="Times New Roman"/>
                        </a:rPr>
                        <a:t>4</a:t>
                      </a:r>
                      <a:endParaRPr lang="ru-RU" sz="2400">
                        <a:latin typeface="Times New Roman"/>
                        <a:ea typeface="Times New Roman"/>
                      </a:endParaRPr>
                    </a:p>
                  </a:txBody>
                  <a:tcPr marL="68580" marR="68580" marT="0" marB="0"/>
                </a:tc>
                <a:tc>
                  <a:txBody>
                    <a:bodyPr/>
                    <a:lstStyle/>
                    <a:p>
                      <a:pPr>
                        <a:spcAft>
                          <a:spcPts val="0"/>
                        </a:spcAft>
                      </a:pPr>
                      <a:r>
                        <a:rPr lang="uk-UA" sz="2400">
                          <a:latin typeface="Times New Roman"/>
                          <a:ea typeface="Times New Roman"/>
                        </a:rPr>
                        <a:t>Соя</a:t>
                      </a:r>
                      <a:endParaRPr lang="ru-RU" sz="2400">
                        <a:latin typeface="Times New Roman"/>
                        <a:ea typeface="Times New Roman"/>
                      </a:endParaRPr>
                    </a:p>
                  </a:txBody>
                  <a:tcPr marL="68580" marR="68580" marT="0" marB="0"/>
                </a:tc>
                <a:tc>
                  <a:txBody>
                    <a:bodyPr/>
                    <a:lstStyle/>
                    <a:p>
                      <a:pPr>
                        <a:spcAft>
                          <a:spcPts val="0"/>
                        </a:spcAft>
                      </a:pPr>
                      <a:r>
                        <a:rPr lang="uk-UA" sz="2400">
                          <a:latin typeface="Times New Roman"/>
                          <a:ea typeface="Times New Roman"/>
                        </a:rPr>
                        <a:t>ТВСВ</a:t>
                      </a:r>
                      <a:endParaRPr lang="ru-RU" sz="2400">
                        <a:latin typeface="Times New Roman"/>
                        <a:ea typeface="Times New Roman"/>
                      </a:endParaRPr>
                    </a:p>
                  </a:txBody>
                  <a:tcPr marL="68580" marR="68580" marT="0" marB="0"/>
                </a:tc>
                <a:tc>
                  <a:txBody>
                    <a:bodyPr/>
                    <a:lstStyle/>
                    <a:p>
                      <a:pPr>
                        <a:spcAft>
                          <a:spcPts val="0"/>
                        </a:spcAft>
                      </a:pPr>
                      <a:r>
                        <a:rPr lang="uk-UA" sz="2400">
                          <a:latin typeface="Times New Roman"/>
                          <a:ea typeface="Times New Roman"/>
                        </a:rPr>
                        <a:t>41,97</a:t>
                      </a:r>
                      <a:endParaRPr lang="ru-RU" sz="2400">
                        <a:latin typeface="Times New Roman"/>
                        <a:ea typeface="Times New Roman"/>
                      </a:endParaRPr>
                    </a:p>
                  </a:txBody>
                  <a:tcPr marL="68580" marR="68580" marT="0" marB="0"/>
                </a:tc>
              </a:tr>
              <a:tr h="370840">
                <a:tc>
                  <a:txBody>
                    <a:bodyPr/>
                    <a:lstStyle/>
                    <a:p>
                      <a:pPr>
                        <a:spcAft>
                          <a:spcPts val="0"/>
                        </a:spcAft>
                      </a:pPr>
                      <a:r>
                        <a:rPr lang="uk-UA" sz="2400">
                          <a:latin typeface="Times New Roman"/>
                          <a:ea typeface="Times New Roman"/>
                        </a:rPr>
                        <a:t>5</a:t>
                      </a:r>
                      <a:endParaRPr lang="ru-RU" sz="2400">
                        <a:latin typeface="Times New Roman"/>
                        <a:ea typeface="Times New Roman"/>
                      </a:endParaRPr>
                    </a:p>
                  </a:txBody>
                  <a:tcPr marL="68580" marR="68580" marT="0" marB="0"/>
                </a:tc>
                <a:tc>
                  <a:txBody>
                    <a:bodyPr/>
                    <a:lstStyle/>
                    <a:p>
                      <a:pPr>
                        <a:spcAft>
                          <a:spcPts val="0"/>
                        </a:spcAft>
                      </a:pPr>
                      <a:r>
                        <a:rPr lang="uk-UA" sz="2400">
                          <a:latin typeface="Times New Roman"/>
                          <a:ea typeface="Times New Roman"/>
                        </a:rPr>
                        <a:t>Просо</a:t>
                      </a:r>
                      <a:endParaRPr lang="ru-RU" sz="2400">
                        <a:latin typeface="Times New Roman"/>
                        <a:ea typeface="Times New Roman"/>
                      </a:endParaRPr>
                    </a:p>
                  </a:txBody>
                  <a:tcPr marL="68580" marR="68580" marT="0" marB="0"/>
                </a:tc>
                <a:tc>
                  <a:txBody>
                    <a:bodyPr/>
                    <a:lstStyle/>
                    <a:p>
                      <a:pPr>
                        <a:spcAft>
                          <a:spcPts val="0"/>
                        </a:spcAft>
                      </a:pPr>
                      <a:r>
                        <a:rPr lang="uk-UA" sz="2400">
                          <a:latin typeface="Times New Roman"/>
                          <a:ea typeface="Times New Roman"/>
                        </a:rPr>
                        <a:t>навч.господарство</a:t>
                      </a:r>
                      <a:endParaRPr lang="ru-RU" sz="2400">
                        <a:latin typeface="Times New Roman"/>
                        <a:ea typeface="Times New Roman"/>
                      </a:endParaRPr>
                    </a:p>
                  </a:txBody>
                  <a:tcPr marL="68580" marR="68580" marT="0" marB="0"/>
                </a:tc>
                <a:tc>
                  <a:txBody>
                    <a:bodyPr/>
                    <a:lstStyle/>
                    <a:p>
                      <a:pPr>
                        <a:spcAft>
                          <a:spcPts val="0"/>
                        </a:spcAft>
                      </a:pPr>
                      <a:r>
                        <a:rPr lang="uk-UA" sz="2400">
                          <a:latin typeface="Times New Roman"/>
                          <a:ea typeface="Times New Roman"/>
                        </a:rPr>
                        <a:t>31,0</a:t>
                      </a:r>
                      <a:endParaRPr lang="ru-RU" sz="2400">
                        <a:latin typeface="Times New Roman"/>
                        <a:ea typeface="Times New Roman"/>
                      </a:endParaRPr>
                    </a:p>
                  </a:txBody>
                  <a:tcPr marL="68580" marR="68580" marT="0" marB="0"/>
                </a:tc>
              </a:tr>
              <a:tr h="370840">
                <a:tc>
                  <a:txBody>
                    <a:bodyPr/>
                    <a:lstStyle/>
                    <a:p>
                      <a:pPr>
                        <a:spcAft>
                          <a:spcPts val="0"/>
                        </a:spcAft>
                      </a:pPr>
                      <a:r>
                        <a:rPr lang="uk-UA" sz="2400">
                          <a:latin typeface="Times New Roman"/>
                          <a:ea typeface="Times New Roman"/>
                        </a:rPr>
                        <a:t>6</a:t>
                      </a:r>
                      <a:endParaRPr lang="ru-RU" sz="2400">
                        <a:latin typeface="Times New Roman"/>
                        <a:ea typeface="Times New Roman"/>
                      </a:endParaRPr>
                    </a:p>
                  </a:txBody>
                  <a:tcPr marL="68580" marR="68580" marT="0" marB="0"/>
                </a:tc>
                <a:tc>
                  <a:txBody>
                    <a:bodyPr/>
                    <a:lstStyle/>
                    <a:p>
                      <a:pPr>
                        <a:spcAft>
                          <a:spcPts val="0"/>
                        </a:spcAft>
                      </a:pPr>
                      <a:r>
                        <a:rPr lang="uk-UA" sz="2400">
                          <a:latin typeface="Times New Roman"/>
                          <a:ea typeface="Times New Roman"/>
                        </a:rPr>
                        <a:t>Овочеві культури</a:t>
                      </a:r>
                      <a:endParaRPr lang="ru-RU" sz="2400">
                        <a:latin typeface="Times New Roman"/>
                        <a:ea typeface="Times New Roman"/>
                      </a:endParaRPr>
                    </a:p>
                  </a:txBody>
                  <a:tcPr marL="68580" marR="68580" marT="0" marB="0"/>
                </a:tc>
                <a:tc>
                  <a:txBody>
                    <a:bodyPr/>
                    <a:lstStyle/>
                    <a:p>
                      <a:pPr>
                        <a:spcAft>
                          <a:spcPts val="0"/>
                        </a:spcAft>
                      </a:pPr>
                      <a:r>
                        <a:rPr lang="uk-UA" sz="2400">
                          <a:latin typeface="Times New Roman"/>
                          <a:ea typeface="Times New Roman"/>
                        </a:rPr>
                        <a:t>навч.господарство</a:t>
                      </a:r>
                      <a:endParaRPr lang="ru-RU" sz="2400">
                        <a:latin typeface="Times New Roman"/>
                        <a:ea typeface="Times New Roman"/>
                      </a:endParaRPr>
                    </a:p>
                  </a:txBody>
                  <a:tcPr marL="68580" marR="68580" marT="0" marB="0"/>
                </a:tc>
                <a:tc>
                  <a:txBody>
                    <a:bodyPr/>
                    <a:lstStyle/>
                    <a:p>
                      <a:pPr>
                        <a:spcAft>
                          <a:spcPts val="0"/>
                        </a:spcAft>
                      </a:pPr>
                      <a:r>
                        <a:rPr lang="uk-UA" sz="2400">
                          <a:latin typeface="Times New Roman"/>
                          <a:ea typeface="Times New Roman"/>
                        </a:rPr>
                        <a:t>0,03</a:t>
                      </a:r>
                      <a:endParaRPr lang="ru-RU" sz="2400">
                        <a:latin typeface="Times New Roman"/>
                        <a:ea typeface="Times New Roman"/>
                      </a:endParaRPr>
                    </a:p>
                  </a:txBody>
                  <a:tcPr marL="68580" marR="68580" marT="0" marB="0"/>
                </a:tc>
              </a:tr>
              <a:tr h="370840">
                <a:tc>
                  <a:txBody>
                    <a:bodyPr/>
                    <a:lstStyle/>
                    <a:p>
                      <a:pPr>
                        <a:spcAft>
                          <a:spcPts val="0"/>
                        </a:spcAft>
                      </a:pPr>
                      <a:r>
                        <a:rPr lang="uk-UA" sz="2400">
                          <a:latin typeface="Times New Roman"/>
                          <a:ea typeface="Times New Roman"/>
                        </a:rPr>
                        <a:t>7</a:t>
                      </a:r>
                      <a:endParaRPr lang="ru-RU" sz="2400">
                        <a:latin typeface="Times New Roman"/>
                        <a:ea typeface="Times New Roman"/>
                      </a:endParaRPr>
                    </a:p>
                  </a:txBody>
                  <a:tcPr marL="68580" marR="68580" marT="0" marB="0"/>
                </a:tc>
                <a:tc>
                  <a:txBody>
                    <a:bodyPr/>
                    <a:lstStyle/>
                    <a:p>
                      <a:pPr>
                        <a:spcAft>
                          <a:spcPts val="0"/>
                        </a:spcAft>
                      </a:pPr>
                      <a:r>
                        <a:rPr lang="uk-UA" sz="2400">
                          <a:latin typeface="Times New Roman"/>
                          <a:ea typeface="Times New Roman"/>
                        </a:rPr>
                        <a:t>Картопля</a:t>
                      </a:r>
                      <a:endParaRPr lang="ru-RU" sz="2400">
                        <a:latin typeface="Times New Roman"/>
                        <a:ea typeface="Times New Roman"/>
                      </a:endParaRPr>
                    </a:p>
                  </a:txBody>
                  <a:tcPr marL="68580" marR="68580" marT="0" marB="0"/>
                </a:tc>
                <a:tc>
                  <a:txBody>
                    <a:bodyPr/>
                    <a:lstStyle/>
                    <a:p>
                      <a:pPr>
                        <a:spcAft>
                          <a:spcPts val="0"/>
                        </a:spcAft>
                      </a:pPr>
                      <a:r>
                        <a:rPr lang="uk-UA" sz="2400">
                          <a:latin typeface="Times New Roman"/>
                          <a:ea typeface="Times New Roman"/>
                        </a:rPr>
                        <a:t>навч.господарство</a:t>
                      </a:r>
                      <a:endParaRPr lang="ru-RU" sz="2400">
                        <a:latin typeface="Times New Roman"/>
                        <a:ea typeface="Times New Roman"/>
                      </a:endParaRPr>
                    </a:p>
                  </a:txBody>
                  <a:tcPr marL="68580" marR="68580" marT="0" marB="0"/>
                </a:tc>
                <a:tc>
                  <a:txBody>
                    <a:bodyPr/>
                    <a:lstStyle/>
                    <a:p>
                      <a:pPr>
                        <a:spcAft>
                          <a:spcPts val="0"/>
                        </a:spcAft>
                      </a:pPr>
                      <a:r>
                        <a:rPr lang="uk-UA" sz="2400">
                          <a:latin typeface="Times New Roman"/>
                          <a:ea typeface="Times New Roman"/>
                        </a:rPr>
                        <a:t>0,01</a:t>
                      </a:r>
                      <a:endParaRPr lang="ru-RU" sz="2400">
                        <a:latin typeface="Times New Roman"/>
                        <a:ea typeface="Times New Roman"/>
                      </a:endParaRPr>
                    </a:p>
                  </a:txBody>
                  <a:tcPr marL="68580" marR="68580" marT="0" marB="0"/>
                </a:tc>
              </a:tr>
              <a:tr h="370840">
                <a:tc>
                  <a:txBody>
                    <a:bodyPr/>
                    <a:lstStyle/>
                    <a:p>
                      <a:pPr>
                        <a:spcAft>
                          <a:spcPts val="0"/>
                        </a:spcAft>
                      </a:pPr>
                      <a:r>
                        <a:rPr lang="uk-UA" sz="2400">
                          <a:latin typeface="Times New Roman"/>
                          <a:ea typeface="Times New Roman"/>
                        </a:rPr>
                        <a:t>8</a:t>
                      </a:r>
                      <a:endParaRPr lang="ru-RU" sz="2400">
                        <a:latin typeface="Times New Roman"/>
                        <a:ea typeface="Times New Roman"/>
                      </a:endParaRPr>
                    </a:p>
                  </a:txBody>
                  <a:tcPr marL="68580" marR="68580" marT="0" marB="0"/>
                </a:tc>
                <a:tc>
                  <a:txBody>
                    <a:bodyPr/>
                    <a:lstStyle/>
                    <a:p>
                      <a:pPr>
                        <a:spcAft>
                          <a:spcPts val="0"/>
                        </a:spcAft>
                      </a:pPr>
                      <a:r>
                        <a:rPr lang="uk-UA" sz="2400">
                          <a:latin typeface="Times New Roman"/>
                          <a:ea typeface="Times New Roman"/>
                        </a:rPr>
                        <a:t>Разом</a:t>
                      </a:r>
                      <a:endParaRPr lang="ru-RU" sz="2400">
                        <a:latin typeface="Times New Roman"/>
                        <a:ea typeface="Times New Roman"/>
                      </a:endParaRPr>
                    </a:p>
                  </a:txBody>
                  <a:tcPr marL="68580" marR="68580" marT="0" marB="0"/>
                </a:tc>
                <a:tc>
                  <a:txBody>
                    <a:bodyPr/>
                    <a:lstStyle/>
                    <a:p>
                      <a:pPr>
                        <a:spcAft>
                          <a:spcPts val="0"/>
                        </a:spcAft>
                      </a:pPr>
                      <a:endParaRPr lang="uk-UA" sz="2400">
                        <a:latin typeface="Times New Roman"/>
                        <a:ea typeface="Times New Roman"/>
                      </a:endParaRPr>
                    </a:p>
                  </a:txBody>
                  <a:tcPr marL="68580" marR="68580" marT="0" marB="0"/>
                </a:tc>
                <a:tc>
                  <a:txBody>
                    <a:bodyPr/>
                    <a:lstStyle/>
                    <a:p>
                      <a:pPr>
                        <a:spcAft>
                          <a:spcPts val="0"/>
                        </a:spcAft>
                      </a:pPr>
                      <a:r>
                        <a:rPr lang="uk-UA" sz="2400" dirty="0">
                          <a:latin typeface="Times New Roman"/>
                          <a:ea typeface="Times New Roman"/>
                        </a:rPr>
                        <a:t>144,01</a:t>
                      </a:r>
                      <a:endParaRPr lang="ru-RU" sz="2400" dirty="0">
                        <a:latin typeface="Times New Roman"/>
                        <a:ea typeface="Times New Roman"/>
                      </a:endParaRPr>
                    </a:p>
                  </a:txBody>
                  <a:tcPr marL="68580" marR="68580" marT="0" marB="0"/>
                </a:tc>
              </a:tr>
            </a:tbl>
          </a:graphicData>
        </a:graphic>
      </p:graphicFrame>
      <p:sp>
        <p:nvSpPr>
          <p:cNvPr id="3" name="Номер слайда 2"/>
          <p:cNvSpPr>
            <a:spLocks noGrp="1"/>
          </p:cNvSpPr>
          <p:nvPr>
            <p:ph type="sldNum" idx="12"/>
          </p:nvPr>
        </p:nvSpPr>
        <p:spPr/>
        <p:txBody>
          <a:bodyPr/>
          <a:lstStyle/>
          <a:p>
            <a:fld id="{9F750AC5-1200-4328-84F1-BD6FD70D2808}" type="slidenum">
              <a:rPr lang="uk-UA" smtClean="0"/>
              <a:pPr/>
              <a:t>59</a:t>
            </a:fld>
            <a:endParaRPr lang="uk-UA"/>
          </a:p>
        </p:txBody>
      </p:sp>
      <p:pic>
        <p:nvPicPr>
          <p:cNvPr id="5" name="Picture 2" descr="Логотип"/>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13918" y="755501"/>
            <a:ext cx="1034059" cy="1034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503238" y="301625"/>
            <a:ext cx="9070975" cy="1262063"/>
          </a:xfrm>
          <a:ln/>
        </p:spPr>
        <p:txBody>
          <a:bodyPr/>
          <a:lstStyle/>
          <a:p>
            <a:endParaRPr lang="ru-RU"/>
          </a:p>
        </p:txBody>
      </p:sp>
      <p:sp>
        <p:nvSpPr>
          <p:cNvPr id="8194" name="Rectangle 2"/>
          <p:cNvSpPr>
            <a:spLocks noGrp="1" noChangeArrowheads="1"/>
          </p:cNvSpPr>
          <p:nvPr>
            <p:ph type="body" idx="1"/>
          </p:nvPr>
        </p:nvSpPr>
        <p:spPr>
          <a:xfrm>
            <a:off x="503238" y="1768475"/>
            <a:ext cx="9070975" cy="4384675"/>
          </a:xfrm>
          <a:ln/>
        </p:spPr>
        <p:txBody>
          <a:bodyPr tIns="21240"/>
          <a:lstStyle/>
          <a:p>
            <a:pPr marL="0" indent="342900" algn="jus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uk-UA" sz="2400"/>
              <a:t>Зривів занять та виховних заходів не було допущено за виключенням проведення уроків в окремі дні в навчальній групі 20 ТСВ ТВСВ с.Войниха, де учні не з’являлися на уроки та не виконано ряд виховних заходів під час карантинних обмежень.</a:t>
            </a:r>
          </a:p>
        </p:txBody>
      </p:sp>
      <p:sp>
        <p:nvSpPr>
          <p:cNvPr id="2" name="Номер слайда 1"/>
          <p:cNvSpPr>
            <a:spLocks noGrp="1"/>
          </p:cNvSpPr>
          <p:nvPr>
            <p:ph type="sldNum" idx="12"/>
          </p:nvPr>
        </p:nvSpPr>
        <p:spPr/>
        <p:txBody>
          <a:bodyPr/>
          <a:lstStyle/>
          <a:p>
            <a:fld id="{9F750AC5-1200-4328-84F1-BD6FD70D2808}" type="slidenum">
              <a:rPr lang="uk-UA" smtClean="0"/>
              <a:pPr/>
              <a:t>6</a:t>
            </a:fld>
            <a:endParaRPr lang="uk-UA"/>
          </a:p>
        </p:txBody>
      </p:sp>
      <p:pic>
        <p:nvPicPr>
          <p:cNvPr id="5" name="Picture 2" descr="Логотип"/>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56736" y="827509"/>
            <a:ext cx="1034059" cy="1034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3600" b="1" i="1" dirty="0"/>
              <a:t>Використано коштів спеціального фонду у 2019/2020 </a:t>
            </a:r>
            <a:r>
              <a:rPr lang="uk-UA" sz="3600" b="1" i="1" dirty="0" err="1" smtClean="0"/>
              <a:t>н.р</a:t>
            </a:r>
            <a:endParaRPr lang="ru-RU" sz="3600" dirty="0"/>
          </a:p>
        </p:txBody>
      </p:sp>
      <p:graphicFrame>
        <p:nvGraphicFramePr>
          <p:cNvPr id="4" name="Содержимое 3"/>
          <p:cNvGraphicFramePr>
            <a:graphicFrameLocks noGrp="1"/>
          </p:cNvGraphicFramePr>
          <p:nvPr>
            <p:ph idx="1"/>
          </p:nvPr>
        </p:nvGraphicFramePr>
        <p:xfrm>
          <a:off x="503238" y="1768475"/>
          <a:ext cx="9067800" cy="5430520"/>
        </p:xfrm>
        <a:graphic>
          <a:graphicData uri="http://schemas.openxmlformats.org/drawingml/2006/table">
            <a:tbl>
              <a:tblPr firstRow="1" bandRow="1">
                <a:tableStyleId>{5C22544A-7EE6-4342-B048-85BDC9FD1C3A}</a:tableStyleId>
              </a:tblPr>
              <a:tblGrid>
                <a:gridCol w="536546"/>
                <a:gridCol w="5572164"/>
                <a:gridCol w="1214446"/>
                <a:gridCol w="1744644"/>
              </a:tblGrid>
              <a:tr h="370840">
                <a:tc>
                  <a:txBody>
                    <a:bodyPr/>
                    <a:lstStyle/>
                    <a:p>
                      <a:pPr marR="734060" algn="just">
                        <a:spcAft>
                          <a:spcPts val="0"/>
                        </a:spcAft>
                      </a:pPr>
                      <a:r>
                        <a:rPr lang="uk-UA" sz="2000" dirty="0">
                          <a:latin typeface="Calibri"/>
                          <a:ea typeface="Times New Roman"/>
                          <a:cs typeface="Calibri"/>
                        </a:rPr>
                        <a:t>№</a:t>
                      </a:r>
                      <a:endParaRPr lang="ru-RU" sz="2000" dirty="0">
                        <a:latin typeface="Times New Roman"/>
                        <a:ea typeface="Times New Roman"/>
                      </a:endParaRPr>
                    </a:p>
                  </a:txBody>
                  <a:tcPr marL="68580" marR="68580" marT="0" marB="0"/>
                </a:tc>
                <a:tc>
                  <a:txBody>
                    <a:bodyPr/>
                    <a:lstStyle/>
                    <a:p>
                      <a:pPr algn="ctr">
                        <a:spcAft>
                          <a:spcPts val="0"/>
                        </a:spcAft>
                      </a:pPr>
                      <a:r>
                        <a:rPr lang="uk-UA" sz="2000">
                          <a:latin typeface="Calibri"/>
                          <a:ea typeface="Times New Roman"/>
                          <a:cs typeface="Calibri"/>
                        </a:rPr>
                        <a:t>Назва</a:t>
                      </a:r>
                      <a:endParaRPr lang="ru-RU" sz="2000">
                        <a:latin typeface="Times New Roman"/>
                        <a:ea typeface="Times New Roman"/>
                      </a:endParaRPr>
                    </a:p>
                  </a:txBody>
                  <a:tcPr marL="68580" marR="68580" marT="0" marB="0"/>
                </a:tc>
                <a:tc>
                  <a:txBody>
                    <a:bodyPr/>
                    <a:lstStyle/>
                    <a:p>
                      <a:pPr>
                        <a:spcAft>
                          <a:spcPts val="0"/>
                        </a:spcAft>
                      </a:pPr>
                      <a:endParaRPr lang="uk-UA" sz="2000">
                        <a:latin typeface="Calibri"/>
                        <a:ea typeface="Times New Roman"/>
                        <a:cs typeface="Calibri"/>
                      </a:endParaRPr>
                    </a:p>
                  </a:txBody>
                  <a:tcPr marL="68580" marR="68580" marT="0" marB="0"/>
                </a:tc>
                <a:tc>
                  <a:txBody>
                    <a:bodyPr/>
                    <a:lstStyle/>
                    <a:p>
                      <a:pPr algn="ctr">
                        <a:spcAft>
                          <a:spcPts val="0"/>
                        </a:spcAft>
                      </a:pPr>
                      <a:r>
                        <a:rPr lang="uk-UA" sz="2000" dirty="0">
                          <a:latin typeface="Calibri"/>
                          <a:ea typeface="Times New Roman"/>
                          <a:cs typeface="Calibri"/>
                        </a:rPr>
                        <a:t>Сума, грн</a:t>
                      </a:r>
                      <a:r>
                        <a:rPr lang="uk-UA" sz="2000" dirty="0" smtClean="0">
                          <a:latin typeface="Calibri"/>
                          <a:ea typeface="Times New Roman"/>
                          <a:cs typeface="Calibri"/>
                        </a:rPr>
                        <a:t>.</a:t>
                      </a:r>
                      <a:endParaRPr lang="ru-RU" sz="2000" dirty="0">
                        <a:latin typeface="Times New Roman"/>
                        <a:ea typeface="Times New Roman"/>
                      </a:endParaRPr>
                    </a:p>
                  </a:txBody>
                  <a:tcPr marL="68580" marR="68580" marT="0" marB="0"/>
                </a:tc>
              </a:tr>
              <a:tr h="370840">
                <a:tc>
                  <a:txBody>
                    <a:bodyPr/>
                    <a:lstStyle/>
                    <a:p>
                      <a:pPr marR="734060" algn="ctr">
                        <a:spcAft>
                          <a:spcPts val="0"/>
                        </a:spcAft>
                      </a:pPr>
                      <a:r>
                        <a:rPr lang="uk-UA" sz="2000">
                          <a:latin typeface="Calibri"/>
                          <a:ea typeface="Times New Roman"/>
                          <a:cs typeface="Calibri"/>
                        </a:rPr>
                        <a:t>1</a:t>
                      </a:r>
                      <a:endParaRPr lang="ru-RU" sz="2000">
                        <a:latin typeface="Times New Roman"/>
                        <a:ea typeface="Times New Roman"/>
                      </a:endParaRPr>
                    </a:p>
                  </a:txBody>
                  <a:tcPr marL="68580" marR="68580" marT="0" marB="0"/>
                </a:tc>
                <a:tc>
                  <a:txBody>
                    <a:bodyPr/>
                    <a:lstStyle/>
                    <a:p>
                      <a:pPr>
                        <a:spcAft>
                          <a:spcPts val="0"/>
                        </a:spcAft>
                      </a:pPr>
                      <a:r>
                        <a:rPr lang="uk-UA" sz="2000">
                          <a:latin typeface="Calibri"/>
                          <a:ea typeface="Times New Roman"/>
                          <a:cs typeface="Calibri"/>
                        </a:rPr>
                        <a:t>Заробітна плата</a:t>
                      </a:r>
                      <a:endParaRPr lang="ru-RU" sz="2000">
                        <a:latin typeface="Times New Roman"/>
                        <a:ea typeface="Times New Roman"/>
                      </a:endParaRPr>
                    </a:p>
                  </a:txBody>
                  <a:tcPr marL="68580" marR="68580" marT="0" marB="0"/>
                </a:tc>
                <a:tc>
                  <a:txBody>
                    <a:bodyPr/>
                    <a:lstStyle/>
                    <a:p>
                      <a:pPr>
                        <a:spcAft>
                          <a:spcPts val="0"/>
                        </a:spcAft>
                      </a:pPr>
                      <a:r>
                        <a:rPr lang="uk-UA" sz="2000">
                          <a:latin typeface="Calibri"/>
                          <a:ea typeface="Times New Roman"/>
                          <a:cs typeface="Calibri"/>
                        </a:rPr>
                        <a:t>2111</a:t>
                      </a:r>
                      <a:endParaRPr lang="ru-RU" sz="2000">
                        <a:latin typeface="Times New Roman"/>
                        <a:ea typeface="Times New Roman"/>
                      </a:endParaRPr>
                    </a:p>
                  </a:txBody>
                  <a:tcPr marL="68580" marR="68580" marT="0" marB="0"/>
                </a:tc>
                <a:tc>
                  <a:txBody>
                    <a:bodyPr/>
                    <a:lstStyle/>
                    <a:p>
                      <a:pPr>
                        <a:spcAft>
                          <a:spcPts val="0"/>
                        </a:spcAft>
                      </a:pPr>
                      <a:r>
                        <a:rPr lang="uk-UA" sz="2000">
                          <a:latin typeface="Calibri"/>
                          <a:ea typeface="Times New Roman"/>
                          <a:cs typeface="Calibri"/>
                        </a:rPr>
                        <a:t>690859,69</a:t>
                      </a:r>
                      <a:endParaRPr lang="ru-RU" sz="2000">
                        <a:latin typeface="Times New Roman"/>
                        <a:ea typeface="Times New Roman"/>
                      </a:endParaRPr>
                    </a:p>
                  </a:txBody>
                  <a:tcPr marL="68580" marR="68580" marT="0" marB="0"/>
                </a:tc>
              </a:tr>
              <a:tr h="370840">
                <a:tc>
                  <a:txBody>
                    <a:bodyPr/>
                    <a:lstStyle/>
                    <a:p>
                      <a:pPr>
                        <a:spcAft>
                          <a:spcPts val="0"/>
                        </a:spcAft>
                      </a:pPr>
                      <a:r>
                        <a:rPr lang="uk-UA" sz="2000">
                          <a:latin typeface="Calibri"/>
                          <a:ea typeface="Times New Roman"/>
                          <a:cs typeface="Calibri"/>
                        </a:rPr>
                        <a:t>2</a:t>
                      </a:r>
                      <a:endParaRPr lang="ru-RU" sz="2000">
                        <a:latin typeface="Times New Roman"/>
                        <a:ea typeface="Times New Roman"/>
                      </a:endParaRPr>
                    </a:p>
                  </a:txBody>
                  <a:tcPr marL="68580" marR="68580" marT="0" marB="0"/>
                </a:tc>
                <a:tc>
                  <a:txBody>
                    <a:bodyPr/>
                    <a:lstStyle/>
                    <a:p>
                      <a:pPr>
                        <a:spcAft>
                          <a:spcPts val="0"/>
                        </a:spcAft>
                      </a:pPr>
                      <a:r>
                        <a:rPr lang="uk-UA" sz="2000">
                          <a:latin typeface="Calibri"/>
                          <a:ea typeface="Times New Roman"/>
                          <a:cs typeface="Calibri"/>
                        </a:rPr>
                        <a:t>Нарахування на заробітну плату</a:t>
                      </a:r>
                      <a:endParaRPr lang="ru-RU" sz="2000">
                        <a:latin typeface="Times New Roman"/>
                        <a:ea typeface="Times New Roman"/>
                      </a:endParaRPr>
                    </a:p>
                  </a:txBody>
                  <a:tcPr marL="68580" marR="68580" marT="0" marB="0"/>
                </a:tc>
                <a:tc>
                  <a:txBody>
                    <a:bodyPr/>
                    <a:lstStyle/>
                    <a:p>
                      <a:pPr>
                        <a:spcAft>
                          <a:spcPts val="0"/>
                        </a:spcAft>
                      </a:pPr>
                      <a:r>
                        <a:rPr lang="uk-UA" sz="2000">
                          <a:latin typeface="Calibri"/>
                          <a:ea typeface="Times New Roman"/>
                          <a:cs typeface="Calibri"/>
                        </a:rPr>
                        <a:t>2120</a:t>
                      </a:r>
                      <a:endParaRPr lang="ru-RU" sz="2000">
                        <a:latin typeface="Times New Roman"/>
                        <a:ea typeface="Times New Roman"/>
                      </a:endParaRPr>
                    </a:p>
                  </a:txBody>
                  <a:tcPr marL="68580" marR="68580" marT="0" marB="0"/>
                </a:tc>
                <a:tc>
                  <a:txBody>
                    <a:bodyPr/>
                    <a:lstStyle/>
                    <a:p>
                      <a:pPr>
                        <a:spcAft>
                          <a:spcPts val="0"/>
                        </a:spcAft>
                      </a:pPr>
                      <a:r>
                        <a:rPr lang="uk-UA" sz="2000">
                          <a:latin typeface="Calibri"/>
                          <a:ea typeface="Times New Roman"/>
                          <a:cs typeface="Calibri"/>
                        </a:rPr>
                        <a:t>152439,95</a:t>
                      </a:r>
                      <a:endParaRPr lang="ru-RU" sz="2000">
                        <a:latin typeface="Times New Roman"/>
                        <a:ea typeface="Times New Roman"/>
                      </a:endParaRPr>
                    </a:p>
                  </a:txBody>
                  <a:tcPr marL="68580" marR="68580" marT="0" marB="0"/>
                </a:tc>
              </a:tr>
              <a:tr h="370840">
                <a:tc>
                  <a:txBody>
                    <a:bodyPr/>
                    <a:lstStyle/>
                    <a:p>
                      <a:pPr>
                        <a:spcAft>
                          <a:spcPts val="0"/>
                        </a:spcAft>
                      </a:pPr>
                      <a:r>
                        <a:rPr lang="uk-UA" sz="2000">
                          <a:latin typeface="Calibri"/>
                          <a:ea typeface="Times New Roman"/>
                          <a:cs typeface="Calibri"/>
                        </a:rPr>
                        <a:t>3</a:t>
                      </a:r>
                      <a:endParaRPr lang="ru-RU" sz="2000">
                        <a:latin typeface="Times New Roman"/>
                        <a:ea typeface="Times New Roman"/>
                      </a:endParaRPr>
                    </a:p>
                  </a:txBody>
                  <a:tcPr marL="68580" marR="68580" marT="0" marB="0"/>
                </a:tc>
                <a:tc>
                  <a:txBody>
                    <a:bodyPr/>
                    <a:lstStyle/>
                    <a:p>
                      <a:pPr>
                        <a:spcAft>
                          <a:spcPts val="0"/>
                        </a:spcAft>
                      </a:pPr>
                      <a:r>
                        <a:rPr lang="uk-UA" sz="2000">
                          <a:latin typeface="Calibri"/>
                          <a:ea typeface="Times New Roman"/>
                          <a:cs typeface="Calibri"/>
                        </a:rPr>
                        <a:t>Предмети, матеріали, обладнання та інвентар у т.ч. м’який інвентар</a:t>
                      </a:r>
                      <a:endParaRPr lang="ru-RU" sz="2000">
                        <a:latin typeface="Times New Roman"/>
                        <a:ea typeface="Times New Roman"/>
                      </a:endParaRPr>
                    </a:p>
                  </a:txBody>
                  <a:tcPr marL="68580" marR="68580" marT="0" marB="0"/>
                </a:tc>
                <a:tc>
                  <a:txBody>
                    <a:bodyPr/>
                    <a:lstStyle/>
                    <a:p>
                      <a:pPr>
                        <a:spcAft>
                          <a:spcPts val="0"/>
                        </a:spcAft>
                      </a:pPr>
                      <a:r>
                        <a:rPr lang="uk-UA" sz="2000">
                          <a:latin typeface="Calibri"/>
                          <a:ea typeface="Times New Roman"/>
                          <a:cs typeface="Calibri"/>
                        </a:rPr>
                        <a:t>2210</a:t>
                      </a:r>
                      <a:endParaRPr lang="ru-RU" sz="2000">
                        <a:latin typeface="Times New Roman"/>
                        <a:ea typeface="Times New Roman"/>
                      </a:endParaRPr>
                    </a:p>
                  </a:txBody>
                  <a:tcPr marL="68580" marR="68580" marT="0" marB="0"/>
                </a:tc>
                <a:tc>
                  <a:txBody>
                    <a:bodyPr/>
                    <a:lstStyle/>
                    <a:p>
                      <a:pPr>
                        <a:spcAft>
                          <a:spcPts val="0"/>
                        </a:spcAft>
                      </a:pPr>
                      <a:r>
                        <a:rPr lang="uk-UA" sz="2000">
                          <a:latin typeface="Calibri"/>
                          <a:ea typeface="Times New Roman"/>
                          <a:cs typeface="Calibri"/>
                        </a:rPr>
                        <a:t>909340,86</a:t>
                      </a:r>
                      <a:endParaRPr lang="ru-RU" sz="2000">
                        <a:latin typeface="Times New Roman"/>
                        <a:ea typeface="Times New Roman"/>
                      </a:endParaRPr>
                    </a:p>
                  </a:txBody>
                  <a:tcPr marL="68580" marR="68580" marT="0" marB="0"/>
                </a:tc>
              </a:tr>
              <a:tr h="370840">
                <a:tc>
                  <a:txBody>
                    <a:bodyPr/>
                    <a:lstStyle/>
                    <a:p>
                      <a:pPr>
                        <a:spcAft>
                          <a:spcPts val="0"/>
                        </a:spcAft>
                      </a:pPr>
                      <a:r>
                        <a:rPr lang="uk-UA" sz="2000">
                          <a:latin typeface="Calibri"/>
                          <a:ea typeface="Times New Roman"/>
                          <a:cs typeface="Calibri"/>
                        </a:rPr>
                        <a:t>4</a:t>
                      </a:r>
                      <a:endParaRPr lang="ru-RU" sz="2000">
                        <a:latin typeface="Times New Roman"/>
                        <a:ea typeface="Times New Roman"/>
                      </a:endParaRPr>
                    </a:p>
                  </a:txBody>
                  <a:tcPr marL="68580" marR="68580" marT="0" marB="0"/>
                </a:tc>
                <a:tc>
                  <a:txBody>
                    <a:bodyPr/>
                    <a:lstStyle/>
                    <a:p>
                      <a:pPr>
                        <a:spcAft>
                          <a:spcPts val="0"/>
                        </a:spcAft>
                      </a:pPr>
                      <a:r>
                        <a:rPr lang="uk-UA" sz="2000">
                          <a:latin typeface="Calibri"/>
                          <a:ea typeface="Times New Roman"/>
                          <a:cs typeface="Calibri"/>
                        </a:rPr>
                        <a:t>Продукти харчування</a:t>
                      </a:r>
                      <a:endParaRPr lang="ru-RU" sz="2000">
                        <a:latin typeface="Times New Roman"/>
                        <a:ea typeface="Times New Roman"/>
                      </a:endParaRPr>
                    </a:p>
                  </a:txBody>
                  <a:tcPr marL="68580" marR="68580" marT="0" marB="0"/>
                </a:tc>
                <a:tc>
                  <a:txBody>
                    <a:bodyPr/>
                    <a:lstStyle/>
                    <a:p>
                      <a:pPr>
                        <a:spcAft>
                          <a:spcPts val="0"/>
                        </a:spcAft>
                      </a:pPr>
                      <a:r>
                        <a:rPr lang="uk-UA" sz="2000">
                          <a:latin typeface="Calibri"/>
                          <a:ea typeface="Times New Roman"/>
                          <a:cs typeface="Calibri"/>
                        </a:rPr>
                        <a:t>2230</a:t>
                      </a:r>
                      <a:endParaRPr lang="ru-RU" sz="2000">
                        <a:latin typeface="Times New Roman"/>
                        <a:ea typeface="Times New Roman"/>
                      </a:endParaRPr>
                    </a:p>
                  </a:txBody>
                  <a:tcPr marL="68580" marR="68580" marT="0" marB="0"/>
                </a:tc>
                <a:tc>
                  <a:txBody>
                    <a:bodyPr/>
                    <a:lstStyle/>
                    <a:p>
                      <a:pPr>
                        <a:spcAft>
                          <a:spcPts val="0"/>
                        </a:spcAft>
                      </a:pPr>
                      <a:r>
                        <a:rPr lang="uk-UA" sz="2000">
                          <a:latin typeface="Calibri"/>
                          <a:ea typeface="Times New Roman"/>
                          <a:cs typeface="Calibri"/>
                        </a:rPr>
                        <a:t>45218,56</a:t>
                      </a:r>
                      <a:endParaRPr lang="ru-RU" sz="2000">
                        <a:latin typeface="Times New Roman"/>
                        <a:ea typeface="Times New Roman"/>
                      </a:endParaRPr>
                    </a:p>
                  </a:txBody>
                  <a:tcPr marL="68580" marR="68580" marT="0" marB="0"/>
                </a:tc>
              </a:tr>
              <a:tr h="370840">
                <a:tc>
                  <a:txBody>
                    <a:bodyPr/>
                    <a:lstStyle/>
                    <a:p>
                      <a:pPr>
                        <a:spcAft>
                          <a:spcPts val="0"/>
                        </a:spcAft>
                      </a:pPr>
                      <a:r>
                        <a:rPr lang="uk-UA" sz="2000">
                          <a:latin typeface="Calibri"/>
                          <a:ea typeface="Times New Roman"/>
                          <a:cs typeface="Calibri"/>
                        </a:rPr>
                        <a:t>5</a:t>
                      </a:r>
                      <a:endParaRPr lang="ru-RU" sz="2000">
                        <a:latin typeface="Times New Roman"/>
                        <a:ea typeface="Times New Roman"/>
                      </a:endParaRPr>
                    </a:p>
                  </a:txBody>
                  <a:tcPr marL="68580" marR="68580" marT="0" marB="0"/>
                </a:tc>
                <a:tc>
                  <a:txBody>
                    <a:bodyPr/>
                    <a:lstStyle/>
                    <a:p>
                      <a:pPr>
                        <a:spcAft>
                          <a:spcPts val="0"/>
                        </a:spcAft>
                      </a:pPr>
                      <a:r>
                        <a:rPr lang="uk-UA" sz="2000">
                          <a:latin typeface="Calibri"/>
                          <a:ea typeface="Times New Roman"/>
                          <a:cs typeface="Calibri"/>
                        </a:rPr>
                        <a:t>Оплата послуг (крім комунальних)</a:t>
                      </a:r>
                      <a:endParaRPr lang="ru-RU" sz="2000">
                        <a:latin typeface="Times New Roman"/>
                        <a:ea typeface="Times New Roman"/>
                      </a:endParaRPr>
                    </a:p>
                  </a:txBody>
                  <a:tcPr marL="68580" marR="68580" marT="0" marB="0"/>
                </a:tc>
                <a:tc>
                  <a:txBody>
                    <a:bodyPr/>
                    <a:lstStyle/>
                    <a:p>
                      <a:pPr>
                        <a:spcAft>
                          <a:spcPts val="0"/>
                        </a:spcAft>
                      </a:pPr>
                      <a:r>
                        <a:rPr lang="uk-UA" sz="2000">
                          <a:latin typeface="Calibri"/>
                          <a:ea typeface="Times New Roman"/>
                          <a:cs typeface="Calibri"/>
                        </a:rPr>
                        <a:t>2240</a:t>
                      </a:r>
                      <a:endParaRPr lang="ru-RU" sz="2000">
                        <a:latin typeface="Times New Roman"/>
                        <a:ea typeface="Times New Roman"/>
                      </a:endParaRPr>
                    </a:p>
                  </a:txBody>
                  <a:tcPr marL="68580" marR="68580" marT="0" marB="0"/>
                </a:tc>
                <a:tc>
                  <a:txBody>
                    <a:bodyPr/>
                    <a:lstStyle/>
                    <a:p>
                      <a:pPr>
                        <a:spcAft>
                          <a:spcPts val="0"/>
                        </a:spcAft>
                      </a:pPr>
                      <a:r>
                        <a:rPr lang="uk-UA" sz="2000">
                          <a:latin typeface="Calibri"/>
                          <a:ea typeface="Times New Roman"/>
                          <a:cs typeface="Calibri"/>
                        </a:rPr>
                        <a:t>339492,39</a:t>
                      </a:r>
                      <a:endParaRPr lang="ru-RU" sz="2000">
                        <a:latin typeface="Times New Roman"/>
                        <a:ea typeface="Times New Roman"/>
                      </a:endParaRPr>
                    </a:p>
                  </a:txBody>
                  <a:tcPr marL="68580" marR="68580" marT="0" marB="0"/>
                </a:tc>
              </a:tr>
              <a:tr h="370840">
                <a:tc>
                  <a:txBody>
                    <a:bodyPr/>
                    <a:lstStyle/>
                    <a:p>
                      <a:pPr>
                        <a:spcAft>
                          <a:spcPts val="0"/>
                        </a:spcAft>
                      </a:pPr>
                      <a:r>
                        <a:rPr lang="uk-UA" sz="2000">
                          <a:latin typeface="Calibri"/>
                          <a:ea typeface="Times New Roman"/>
                          <a:cs typeface="Calibri"/>
                        </a:rPr>
                        <a:t>6</a:t>
                      </a:r>
                      <a:endParaRPr lang="ru-RU" sz="2000">
                        <a:latin typeface="Times New Roman"/>
                        <a:ea typeface="Times New Roman"/>
                      </a:endParaRPr>
                    </a:p>
                  </a:txBody>
                  <a:tcPr marL="68580" marR="68580" marT="0" marB="0"/>
                </a:tc>
                <a:tc>
                  <a:txBody>
                    <a:bodyPr/>
                    <a:lstStyle/>
                    <a:p>
                      <a:pPr>
                        <a:spcAft>
                          <a:spcPts val="0"/>
                        </a:spcAft>
                      </a:pPr>
                      <a:r>
                        <a:rPr lang="uk-UA" sz="2000">
                          <a:latin typeface="Calibri"/>
                          <a:ea typeface="Times New Roman"/>
                          <a:cs typeface="Calibri"/>
                        </a:rPr>
                        <a:t>Видатки на відрядження</a:t>
                      </a:r>
                      <a:endParaRPr lang="ru-RU" sz="2000">
                        <a:latin typeface="Times New Roman"/>
                        <a:ea typeface="Times New Roman"/>
                      </a:endParaRPr>
                    </a:p>
                  </a:txBody>
                  <a:tcPr marL="68580" marR="68580" marT="0" marB="0"/>
                </a:tc>
                <a:tc>
                  <a:txBody>
                    <a:bodyPr/>
                    <a:lstStyle/>
                    <a:p>
                      <a:pPr>
                        <a:spcAft>
                          <a:spcPts val="0"/>
                        </a:spcAft>
                      </a:pPr>
                      <a:r>
                        <a:rPr lang="uk-UA" sz="2000">
                          <a:latin typeface="Calibri"/>
                          <a:ea typeface="Times New Roman"/>
                          <a:cs typeface="Calibri"/>
                        </a:rPr>
                        <a:t>2250</a:t>
                      </a:r>
                      <a:endParaRPr lang="ru-RU" sz="2000">
                        <a:latin typeface="Times New Roman"/>
                        <a:ea typeface="Times New Roman"/>
                      </a:endParaRPr>
                    </a:p>
                  </a:txBody>
                  <a:tcPr marL="68580" marR="68580" marT="0" marB="0"/>
                </a:tc>
                <a:tc>
                  <a:txBody>
                    <a:bodyPr/>
                    <a:lstStyle/>
                    <a:p>
                      <a:pPr>
                        <a:spcAft>
                          <a:spcPts val="0"/>
                        </a:spcAft>
                      </a:pPr>
                      <a:r>
                        <a:rPr lang="uk-UA" sz="2000">
                          <a:latin typeface="Calibri"/>
                          <a:ea typeface="Times New Roman"/>
                          <a:cs typeface="Calibri"/>
                        </a:rPr>
                        <a:t>19159,26</a:t>
                      </a:r>
                      <a:endParaRPr lang="ru-RU" sz="2000">
                        <a:latin typeface="Times New Roman"/>
                        <a:ea typeface="Times New Roman"/>
                      </a:endParaRPr>
                    </a:p>
                  </a:txBody>
                  <a:tcPr marL="68580" marR="68580" marT="0" marB="0"/>
                </a:tc>
              </a:tr>
              <a:tr h="370840">
                <a:tc>
                  <a:txBody>
                    <a:bodyPr/>
                    <a:lstStyle/>
                    <a:p>
                      <a:pPr>
                        <a:spcAft>
                          <a:spcPts val="0"/>
                        </a:spcAft>
                      </a:pPr>
                      <a:r>
                        <a:rPr lang="uk-UA" sz="2000">
                          <a:latin typeface="Calibri"/>
                          <a:ea typeface="Times New Roman"/>
                          <a:cs typeface="Calibri"/>
                        </a:rPr>
                        <a:t>7</a:t>
                      </a:r>
                      <a:endParaRPr lang="ru-RU" sz="2000">
                        <a:latin typeface="Times New Roman"/>
                        <a:ea typeface="Times New Roman"/>
                      </a:endParaRPr>
                    </a:p>
                  </a:txBody>
                  <a:tcPr marL="68580" marR="68580" marT="0" marB="0"/>
                </a:tc>
                <a:tc>
                  <a:txBody>
                    <a:bodyPr/>
                    <a:lstStyle/>
                    <a:p>
                      <a:pPr>
                        <a:spcAft>
                          <a:spcPts val="0"/>
                        </a:spcAft>
                      </a:pPr>
                      <a:r>
                        <a:rPr lang="uk-UA" sz="2000">
                          <a:latin typeface="Calibri"/>
                          <a:ea typeface="Times New Roman"/>
                          <a:cs typeface="Calibri"/>
                        </a:rPr>
                        <a:t>Інші видатки</a:t>
                      </a:r>
                      <a:endParaRPr lang="ru-RU" sz="2000">
                        <a:latin typeface="Times New Roman"/>
                        <a:ea typeface="Times New Roman"/>
                      </a:endParaRPr>
                    </a:p>
                  </a:txBody>
                  <a:tcPr marL="68580" marR="68580" marT="0" marB="0"/>
                </a:tc>
                <a:tc>
                  <a:txBody>
                    <a:bodyPr/>
                    <a:lstStyle/>
                    <a:p>
                      <a:pPr>
                        <a:spcAft>
                          <a:spcPts val="0"/>
                        </a:spcAft>
                      </a:pPr>
                      <a:r>
                        <a:rPr lang="uk-UA" sz="2000">
                          <a:latin typeface="Calibri"/>
                          <a:ea typeface="Times New Roman"/>
                          <a:cs typeface="Calibri"/>
                        </a:rPr>
                        <a:t>2800</a:t>
                      </a:r>
                      <a:endParaRPr lang="ru-RU" sz="2000">
                        <a:latin typeface="Times New Roman"/>
                        <a:ea typeface="Times New Roman"/>
                      </a:endParaRPr>
                    </a:p>
                  </a:txBody>
                  <a:tcPr marL="68580" marR="68580" marT="0" marB="0"/>
                </a:tc>
                <a:tc>
                  <a:txBody>
                    <a:bodyPr/>
                    <a:lstStyle/>
                    <a:p>
                      <a:pPr>
                        <a:spcAft>
                          <a:spcPts val="0"/>
                        </a:spcAft>
                      </a:pPr>
                      <a:r>
                        <a:rPr lang="uk-UA" sz="2000">
                          <a:latin typeface="Calibri"/>
                          <a:ea typeface="Times New Roman"/>
                          <a:cs typeface="Calibri"/>
                        </a:rPr>
                        <a:t>15999,69</a:t>
                      </a:r>
                      <a:endParaRPr lang="ru-RU" sz="2000">
                        <a:latin typeface="Times New Roman"/>
                        <a:ea typeface="Times New Roman"/>
                      </a:endParaRPr>
                    </a:p>
                  </a:txBody>
                  <a:tcPr marL="68580" marR="68580" marT="0" marB="0"/>
                </a:tc>
              </a:tr>
              <a:tr h="370840">
                <a:tc>
                  <a:txBody>
                    <a:bodyPr/>
                    <a:lstStyle/>
                    <a:p>
                      <a:pPr>
                        <a:spcAft>
                          <a:spcPts val="0"/>
                        </a:spcAft>
                      </a:pPr>
                      <a:r>
                        <a:rPr lang="uk-UA" sz="2000">
                          <a:latin typeface="Calibri"/>
                          <a:ea typeface="Times New Roman"/>
                          <a:cs typeface="Calibri"/>
                        </a:rPr>
                        <a:t>8</a:t>
                      </a:r>
                      <a:endParaRPr lang="ru-RU" sz="2000">
                        <a:latin typeface="Times New Roman"/>
                        <a:ea typeface="Times New Roman"/>
                      </a:endParaRPr>
                    </a:p>
                  </a:txBody>
                  <a:tcPr marL="68580" marR="68580" marT="0" marB="0"/>
                </a:tc>
                <a:tc>
                  <a:txBody>
                    <a:bodyPr/>
                    <a:lstStyle/>
                    <a:p>
                      <a:pPr>
                        <a:spcAft>
                          <a:spcPts val="0"/>
                        </a:spcAft>
                      </a:pPr>
                      <a:r>
                        <a:rPr lang="uk-UA" sz="2000">
                          <a:latin typeface="Calibri"/>
                          <a:ea typeface="Times New Roman"/>
                          <a:cs typeface="Calibri"/>
                        </a:rPr>
                        <a:t>Оплата теплопостачання</a:t>
                      </a:r>
                      <a:endParaRPr lang="ru-RU" sz="2000">
                        <a:latin typeface="Times New Roman"/>
                        <a:ea typeface="Times New Roman"/>
                      </a:endParaRPr>
                    </a:p>
                  </a:txBody>
                  <a:tcPr marL="68580" marR="68580" marT="0" marB="0"/>
                </a:tc>
                <a:tc>
                  <a:txBody>
                    <a:bodyPr/>
                    <a:lstStyle/>
                    <a:p>
                      <a:pPr>
                        <a:spcAft>
                          <a:spcPts val="0"/>
                        </a:spcAft>
                      </a:pPr>
                      <a:r>
                        <a:rPr lang="uk-UA" sz="2000">
                          <a:latin typeface="Calibri"/>
                          <a:ea typeface="Times New Roman"/>
                          <a:cs typeface="Calibri"/>
                        </a:rPr>
                        <a:t>2271</a:t>
                      </a:r>
                      <a:endParaRPr lang="ru-RU" sz="2000">
                        <a:latin typeface="Times New Roman"/>
                        <a:ea typeface="Times New Roman"/>
                      </a:endParaRPr>
                    </a:p>
                  </a:txBody>
                  <a:tcPr marL="68580" marR="68580" marT="0" marB="0"/>
                </a:tc>
                <a:tc>
                  <a:txBody>
                    <a:bodyPr/>
                    <a:lstStyle/>
                    <a:p>
                      <a:pPr>
                        <a:spcAft>
                          <a:spcPts val="0"/>
                        </a:spcAft>
                      </a:pPr>
                      <a:r>
                        <a:rPr lang="uk-UA" sz="2000">
                          <a:latin typeface="Calibri"/>
                          <a:ea typeface="Times New Roman"/>
                          <a:cs typeface="Calibri"/>
                        </a:rPr>
                        <a:t>33000,00</a:t>
                      </a:r>
                      <a:endParaRPr lang="ru-RU" sz="2000">
                        <a:latin typeface="Times New Roman"/>
                        <a:ea typeface="Times New Roman"/>
                      </a:endParaRPr>
                    </a:p>
                  </a:txBody>
                  <a:tcPr marL="68580" marR="68580" marT="0" marB="0"/>
                </a:tc>
              </a:tr>
              <a:tr h="370840">
                <a:tc>
                  <a:txBody>
                    <a:bodyPr/>
                    <a:lstStyle/>
                    <a:p>
                      <a:pPr>
                        <a:spcAft>
                          <a:spcPts val="0"/>
                        </a:spcAft>
                      </a:pPr>
                      <a:r>
                        <a:rPr lang="uk-UA" sz="2000">
                          <a:latin typeface="Calibri"/>
                          <a:ea typeface="Times New Roman"/>
                          <a:cs typeface="Calibri"/>
                        </a:rPr>
                        <a:t>9</a:t>
                      </a:r>
                      <a:endParaRPr lang="ru-RU" sz="2000">
                        <a:latin typeface="Times New Roman"/>
                        <a:ea typeface="Times New Roman"/>
                      </a:endParaRPr>
                    </a:p>
                  </a:txBody>
                  <a:tcPr marL="68580" marR="68580" marT="0" marB="0"/>
                </a:tc>
                <a:tc>
                  <a:txBody>
                    <a:bodyPr/>
                    <a:lstStyle/>
                    <a:p>
                      <a:pPr>
                        <a:spcAft>
                          <a:spcPts val="0"/>
                        </a:spcAft>
                      </a:pPr>
                      <a:r>
                        <a:rPr lang="uk-UA" sz="2000">
                          <a:latin typeface="Calibri"/>
                          <a:ea typeface="Times New Roman"/>
                          <a:cs typeface="Calibri"/>
                        </a:rPr>
                        <a:t>Оплата водопостачання</a:t>
                      </a:r>
                      <a:endParaRPr lang="ru-RU" sz="2000">
                        <a:latin typeface="Times New Roman"/>
                        <a:ea typeface="Times New Roman"/>
                      </a:endParaRPr>
                    </a:p>
                  </a:txBody>
                  <a:tcPr marL="68580" marR="68580" marT="0" marB="0"/>
                </a:tc>
                <a:tc>
                  <a:txBody>
                    <a:bodyPr/>
                    <a:lstStyle/>
                    <a:p>
                      <a:pPr>
                        <a:spcAft>
                          <a:spcPts val="0"/>
                        </a:spcAft>
                      </a:pPr>
                      <a:r>
                        <a:rPr lang="uk-UA" sz="2000">
                          <a:latin typeface="Calibri"/>
                          <a:ea typeface="Times New Roman"/>
                          <a:cs typeface="Calibri"/>
                        </a:rPr>
                        <a:t>2272</a:t>
                      </a:r>
                      <a:endParaRPr lang="ru-RU" sz="2000">
                        <a:latin typeface="Times New Roman"/>
                        <a:ea typeface="Times New Roman"/>
                      </a:endParaRPr>
                    </a:p>
                  </a:txBody>
                  <a:tcPr marL="68580" marR="68580" marT="0" marB="0"/>
                </a:tc>
                <a:tc>
                  <a:txBody>
                    <a:bodyPr/>
                    <a:lstStyle/>
                    <a:p>
                      <a:pPr>
                        <a:spcAft>
                          <a:spcPts val="0"/>
                        </a:spcAft>
                      </a:pPr>
                      <a:r>
                        <a:rPr lang="uk-UA" sz="2000">
                          <a:latin typeface="Calibri"/>
                          <a:ea typeface="Times New Roman"/>
                          <a:cs typeface="Calibri"/>
                        </a:rPr>
                        <a:t>583,72</a:t>
                      </a:r>
                      <a:endParaRPr lang="ru-RU" sz="2000">
                        <a:latin typeface="Times New Roman"/>
                        <a:ea typeface="Times New Roman"/>
                      </a:endParaRPr>
                    </a:p>
                  </a:txBody>
                  <a:tcPr marL="68580" marR="68580" marT="0" marB="0"/>
                </a:tc>
              </a:tr>
              <a:tr h="370840">
                <a:tc>
                  <a:txBody>
                    <a:bodyPr/>
                    <a:lstStyle/>
                    <a:p>
                      <a:pPr>
                        <a:spcAft>
                          <a:spcPts val="0"/>
                        </a:spcAft>
                      </a:pPr>
                      <a:r>
                        <a:rPr lang="uk-UA" sz="2000">
                          <a:latin typeface="Calibri"/>
                          <a:ea typeface="Times New Roman"/>
                          <a:cs typeface="Calibri"/>
                        </a:rPr>
                        <a:t>10</a:t>
                      </a:r>
                      <a:endParaRPr lang="ru-RU" sz="2000">
                        <a:latin typeface="Times New Roman"/>
                        <a:ea typeface="Times New Roman"/>
                      </a:endParaRPr>
                    </a:p>
                  </a:txBody>
                  <a:tcPr marL="68580" marR="68580" marT="0" marB="0"/>
                </a:tc>
                <a:tc>
                  <a:txBody>
                    <a:bodyPr/>
                    <a:lstStyle/>
                    <a:p>
                      <a:pPr>
                        <a:spcAft>
                          <a:spcPts val="0"/>
                        </a:spcAft>
                      </a:pPr>
                      <a:r>
                        <a:rPr lang="uk-UA" sz="2000">
                          <a:latin typeface="Calibri"/>
                          <a:ea typeface="Times New Roman"/>
                          <a:cs typeface="Calibri"/>
                        </a:rPr>
                        <a:t>Оплата електроенергії</a:t>
                      </a:r>
                      <a:endParaRPr lang="ru-RU" sz="2000">
                        <a:latin typeface="Times New Roman"/>
                        <a:ea typeface="Times New Roman"/>
                      </a:endParaRPr>
                    </a:p>
                  </a:txBody>
                  <a:tcPr marL="68580" marR="68580" marT="0" marB="0"/>
                </a:tc>
                <a:tc>
                  <a:txBody>
                    <a:bodyPr/>
                    <a:lstStyle/>
                    <a:p>
                      <a:pPr>
                        <a:spcAft>
                          <a:spcPts val="0"/>
                        </a:spcAft>
                      </a:pPr>
                      <a:r>
                        <a:rPr lang="uk-UA" sz="2000">
                          <a:latin typeface="Calibri"/>
                          <a:ea typeface="Times New Roman"/>
                          <a:cs typeface="Calibri"/>
                        </a:rPr>
                        <a:t>2273</a:t>
                      </a:r>
                      <a:endParaRPr lang="ru-RU" sz="2000">
                        <a:latin typeface="Times New Roman"/>
                        <a:ea typeface="Times New Roman"/>
                      </a:endParaRPr>
                    </a:p>
                  </a:txBody>
                  <a:tcPr marL="68580" marR="68580" marT="0" marB="0"/>
                </a:tc>
                <a:tc>
                  <a:txBody>
                    <a:bodyPr/>
                    <a:lstStyle/>
                    <a:p>
                      <a:pPr>
                        <a:spcAft>
                          <a:spcPts val="0"/>
                        </a:spcAft>
                      </a:pPr>
                      <a:r>
                        <a:rPr lang="uk-UA" sz="2000">
                          <a:latin typeface="Calibri"/>
                          <a:ea typeface="Times New Roman"/>
                          <a:cs typeface="Calibri"/>
                        </a:rPr>
                        <a:t>7737,32</a:t>
                      </a:r>
                      <a:endParaRPr lang="ru-RU" sz="2000">
                        <a:latin typeface="Times New Roman"/>
                        <a:ea typeface="Times New Roman"/>
                      </a:endParaRPr>
                    </a:p>
                  </a:txBody>
                  <a:tcPr marL="68580" marR="68580" marT="0" marB="0"/>
                </a:tc>
              </a:tr>
              <a:tr h="370840">
                <a:tc>
                  <a:txBody>
                    <a:bodyPr/>
                    <a:lstStyle/>
                    <a:p>
                      <a:pPr>
                        <a:spcAft>
                          <a:spcPts val="0"/>
                        </a:spcAft>
                      </a:pPr>
                      <a:r>
                        <a:rPr lang="uk-UA" sz="2000">
                          <a:latin typeface="Calibri"/>
                          <a:ea typeface="Times New Roman"/>
                          <a:cs typeface="Calibri"/>
                        </a:rPr>
                        <a:t>11</a:t>
                      </a:r>
                      <a:endParaRPr lang="ru-RU" sz="2000">
                        <a:latin typeface="Times New Roman"/>
                        <a:ea typeface="Times New Roman"/>
                      </a:endParaRPr>
                    </a:p>
                  </a:txBody>
                  <a:tcPr marL="68580" marR="68580" marT="0" marB="0"/>
                </a:tc>
                <a:tc>
                  <a:txBody>
                    <a:bodyPr/>
                    <a:lstStyle/>
                    <a:p>
                      <a:pPr>
                        <a:spcAft>
                          <a:spcPts val="0"/>
                        </a:spcAft>
                      </a:pPr>
                      <a:r>
                        <a:rPr lang="uk-UA" sz="2000">
                          <a:latin typeface="Calibri"/>
                          <a:ea typeface="Times New Roman"/>
                          <a:cs typeface="Calibri"/>
                        </a:rPr>
                        <a:t>Оплата інших комунальних послуг</a:t>
                      </a:r>
                      <a:endParaRPr lang="ru-RU" sz="2000">
                        <a:latin typeface="Times New Roman"/>
                        <a:ea typeface="Times New Roman"/>
                      </a:endParaRPr>
                    </a:p>
                  </a:txBody>
                  <a:tcPr marL="68580" marR="68580" marT="0" marB="0"/>
                </a:tc>
                <a:tc>
                  <a:txBody>
                    <a:bodyPr/>
                    <a:lstStyle/>
                    <a:p>
                      <a:pPr>
                        <a:spcAft>
                          <a:spcPts val="0"/>
                        </a:spcAft>
                      </a:pPr>
                      <a:r>
                        <a:rPr lang="uk-UA" sz="2000">
                          <a:latin typeface="Calibri"/>
                          <a:ea typeface="Times New Roman"/>
                          <a:cs typeface="Calibri"/>
                        </a:rPr>
                        <a:t>2275</a:t>
                      </a:r>
                      <a:endParaRPr lang="ru-RU" sz="2000">
                        <a:latin typeface="Times New Roman"/>
                        <a:ea typeface="Times New Roman"/>
                      </a:endParaRPr>
                    </a:p>
                  </a:txBody>
                  <a:tcPr marL="68580" marR="68580" marT="0" marB="0"/>
                </a:tc>
                <a:tc>
                  <a:txBody>
                    <a:bodyPr/>
                    <a:lstStyle/>
                    <a:p>
                      <a:pPr>
                        <a:spcAft>
                          <a:spcPts val="0"/>
                        </a:spcAft>
                      </a:pPr>
                      <a:r>
                        <a:rPr lang="uk-UA" sz="2000">
                          <a:latin typeface="Calibri"/>
                          <a:ea typeface="Times New Roman"/>
                          <a:cs typeface="Calibri"/>
                        </a:rPr>
                        <a:t>2242,00</a:t>
                      </a:r>
                      <a:endParaRPr lang="ru-RU" sz="2000">
                        <a:latin typeface="Times New Roman"/>
                        <a:ea typeface="Times New Roman"/>
                      </a:endParaRPr>
                    </a:p>
                  </a:txBody>
                  <a:tcPr marL="68580" marR="68580" marT="0" marB="0"/>
                </a:tc>
              </a:tr>
              <a:tr h="370840">
                <a:tc>
                  <a:txBody>
                    <a:bodyPr/>
                    <a:lstStyle/>
                    <a:p>
                      <a:pPr>
                        <a:spcAft>
                          <a:spcPts val="0"/>
                        </a:spcAft>
                      </a:pPr>
                      <a:r>
                        <a:rPr lang="uk-UA" sz="2000">
                          <a:latin typeface="Calibri"/>
                          <a:ea typeface="Times New Roman"/>
                          <a:cs typeface="Calibri"/>
                        </a:rPr>
                        <a:t>12</a:t>
                      </a:r>
                      <a:endParaRPr lang="ru-RU" sz="2000">
                        <a:latin typeface="Times New Roman"/>
                        <a:ea typeface="Times New Roman"/>
                      </a:endParaRPr>
                    </a:p>
                  </a:txBody>
                  <a:tcPr marL="68580" marR="68580" marT="0" marB="0"/>
                </a:tc>
                <a:tc>
                  <a:txBody>
                    <a:bodyPr/>
                    <a:lstStyle/>
                    <a:p>
                      <a:pPr>
                        <a:spcAft>
                          <a:spcPts val="0"/>
                        </a:spcAft>
                      </a:pPr>
                      <a:r>
                        <a:rPr lang="uk-UA" sz="2000">
                          <a:latin typeface="Calibri"/>
                          <a:ea typeface="Times New Roman"/>
                          <a:cs typeface="Calibri"/>
                        </a:rPr>
                        <a:t>Видатки на навчання</a:t>
                      </a:r>
                      <a:endParaRPr lang="ru-RU" sz="2000">
                        <a:latin typeface="Times New Roman"/>
                        <a:ea typeface="Times New Roman"/>
                      </a:endParaRPr>
                    </a:p>
                  </a:txBody>
                  <a:tcPr marL="68580" marR="68580" marT="0" marB="0"/>
                </a:tc>
                <a:tc>
                  <a:txBody>
                    <a:bodyPr/>
                    <a:lstStyle/>
                    <a:p>
                      <a:pPr>
                        <a:spcAft>
                          <a:spcPts val="0"/>
                        </a:spcAft>
                      </a:pPr>
                      <a:r>
                        <a:rPr lang="uk-UA" sz="2000">
                          <a:latin typeface="Calibri"/>
                          <a:ea typeface="Times New Roman"/>
                          <a:cs typeface="Calibri"/>
                        </a:rPr>
                        <a:t>2282</a:t>
                      </a:r>
                      <a:endParaRPr lang="ru-RU" sz="2000">
                        <a:latin typeface="Times New Roman"/>
                        <a:ea typeface="Times New Roman"/>
                      </a:endParaRPr>
                    </a:p>
                  </a:txBody>
                  <a:tcPr marL="68580" marR="68580" marT="0" marB="0"/>
                </a:tc>
                <a:tc>
                  <a:txBody>
                    <a:bodyPr/>
                    <a:lstStyle/>
                    <a:p>
                      <a:pPr>
                        <a:spcAft>
                          <a:spcPts val="0"/>
                        </a:spcAft>
                      </a:pPr>
                      <a:r>
                        <a:rPr lang="uk-UA" sz="2000">
                          <a:latin typeface="Calibri"/>
                          <a:ea typeface="Times New Roman"/>
                          <a:cs typeface="Calibri"/>
                        </a:rPr>
                        <a:t>8470,00</a:t>
                      </a:r>
                      <a:endParaRPr lang="ru-RU" sz="2000">
                        <a:latin typeface="Times New Roman"/>
                        <a:ea typeface="Times New Roman"/>
                      </a:endParaRPr>
                    </a:p>
                  </a:txBody>
                  <a:tcPr marL="68580" marR="68580" marT="0" marB="0"/>
                </a:tc>
              </a:tr>
              <a:tr h="370840">
                <a:tc>
                  <a:txBody>
                    <a:bodyPr/>
                    <a:lstStyle/>
                    <a:p>
                      <a:pPr>
                        <a:spcAft>
                          <a:spcPts val="0"/>
                        </a:spcAft>
                      </a:pPr>
                      <a:r>
                        <a:rPr lang="uk-UA" sz="2000">
                          <a:latin typeface="Calibri"/>
                          <a:ea typeface="Times New Roman"/>
                          <a:cs typeface="Calibri"/>
                        </a:rPr>
                        <a:t>13</a:t>
                      </a:r>
                      <a:endParaRPr lang="ru-RU" sz="2000">
                        <a:latin typeface="Times New Roman"/>
                        <a:ea typeface="Times New Roman"/>
                      </a:endParaRPr>
                    </a:p>
                  </a:txBody>
                  <a:tcPr marL="68580" marR="68580" marT="0" marB="0"/>
                </a:tc>
                <a:tc>
                  <a:txBody>
                    <a:bodyPr/>
                    <a:lstStyle/>
                    <a:p>
                      <a:pPr>
                        <a:spcAft>
                          <a:spcPts val="0"/>
                        </a:spcAft>
                      </a:pPr>
                      <a:r>
                        <a:rPr lang="uk-UA" sz="2000">
                          <a:latin typeface="Calibri"/>
                          <a:ea typeface="Times New Roman"/>
                          <a:cs typeface="Calibri"/>
                        </a:rPr>
                        <a:t>Придбання обладнання</a:t>
                      </a:r>
                      <a:endParaRPr lang="ru-RU" sz="2000">
                        <a:latin typeface="Times New Roman"/>
                        <a:ea typeface="Times New Roman"/>
                      </a:endParaRPr>
                    </a:p>
                  </a:txBody>
                  <a:tcPr marL="68580" marR="68580" marT="0" marB="0"/>
                </a:tc>
                <a:tc>
                  <a:txBody>
                    <a:bodyPr/>
                    <a:lstStyle/>
                    <a:p>
                      <a:pPr>
                        <a:spcAft>
                          <a:spcPts val="0"/>
                        </a:spcAft>
                      </a:pPr>
                      <a:r>
                        <a:rPr lang="uk-UA" sz="2000">
                          <a:latin typeface="Calibri"/>
                          <a:ea typeface="Times New Roman"/>
                          <a:cs typeface="Calibri"/>
                        </a:rPr>
                        <a:t>3110</a:t>
                      </a:r>
                      <a:endParaRPr lang="ru-RU" sz="2000">
                        <a:latin typeface="Times New Roman"/>
                        <a:ea typeface="Times New Roman"/>
                      </a:endParaRPr>
                    </a:p>
                  </a:txBody>
                  <a:tcPr marL="68580" marR="68580" marT="0" marB="0"/>
                </a:tc>
                <a:tc>
                  <a:txBody>
                    <a:bodyPr/>
                    <a:lstStyle/>
                    <a:p>
                      <a:pPr>
                        <a:spcAft>
                          <a:spcPts val="0"/>
                        </a:spcAft>
                      </a:pPr>
                      <a:r>
                        <a:rPr lang="uk-UA" sz="2000" dirty="0">
                          <a:latin typeface="Calibri"/>
                          <a:ea typeface="Times New Roman"/>
                          <a:cs typeface="Calibri"/>
                        </a:rPr>
                        <a:t>9999,00</a:t>
                      </a:r>
                      <a:endParaRPr lang="ru-RU" sz="2000" dirty="0">
                        <a:latin typeface="Times New Roman"/>
                        <a:ea typeface="Times New Roman"/>
                      </a:endParaRPr>
                    </a:p>
                  </a:txBody>
                  <a:tcPr marL="68580" marR="68580" marT="0" marB="0"/>
                </a:tc>
              </a:tr>
            </a:tbl>
          </a:graphicData>
        </a:graphic>
      </p:graphicFrame>
      <p:sp>
        <p:nvSpPr>
          <p:cNvPr id="3" name="Номер слайда 2"/>
          <p:cNvSpPr>
            <a:spLocks noGrp="1"/>
          </p:cNvSpPr>
          <p:nvPr>
            <p:ph type="sldNum" idx="12"/>
          </p:nvPr>
        </p:nvSpPr>
        <p:spPr/>
        <p:txBody>
          <a:bodyPr/>
          <a:lstStyle/>
          <a:p>
            <a:fld id="{9F750AC5-1200-4328-84F1-BD6FD70D2808}" type="slidenum">
              <a:rPr lang="uk-UA" smtClean="0"/>
              <a:pPr/>
              <a:t>60</a:t>
            </a:fld>
            <a:endParaRPr lang="uk-UA"/>
          </a:p>
        </p:txBody>
      </p:sp>
      <p:pic>
        <p:nvPicPr>
          <p:cNvPr id="5" name="Picture 2" descr="Логотип"/>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46566" y="755501"/>
            <a:ext cx="1034059" cy="1034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3238" y="779441"/>
            <a:ext cx="9067800" cy="781072"/>
          </a:xfrm>
        </p:spPr>
        <p:txBody>
          <a:bodyPr/>
          <a:lstStyle/>
          <a:p>
            <a:r>
              <a:rPr lang="uk-UA" sz="3600" b="1" i="1" dirty="0"/>
              <a:t>Закуплені матеріальні цінності протягом 2019/2020 навчального року</a:t>
            </a:r>
            <a:r>
              <a:rPr lang="ru-RU" dirty="0"/>
              <a:t/>
            </a:r>
            <a:br>
              <a:rPr lang="ru-RU" dirty="0"/>
            </a:br>
            <a:endParaRPr lang="ru-RU" dirty="0"/>
          </a:p>
        </p:txBody>
      </p:sp>
      <p:graphicFrame>
        <p:nvGraphicFramePr>
          <p:cNvPr id="4" name="Содержимое 3"/>
          <p:cNvGraphicFramePr>
            <a:graphicFrameLocks noGrp="1"/>
          </p:cNvGraphicFramePr>
          <p:nvPr>
            <p:ph idx="1"/>
          </p:nvPr>
        </p:nvGraphicFramePr>
        <p:xfrm>
          <a:off x="503238" y="1768475"/>
          <a:ext cx="9067800" cy="4663440"/>
        </p:xfrm>
        <a:graphic>
          <a:graphicData uri="http://schemas.openxmlformats.org/drawingml/2006/table">
            <a:tbl>
              <a:tblPr firstRow="1" bandRow="1">
                <a:tableStyleId>{5C22544A-7EE6-4342-B048-85BDC9FD1C3A}</a:tableStyleId>
              </a:tblPr>
              <a:tblGrid>
                <a:gridCol w="465108"/>
                <a:gridCol w="3162012"/>
                <a:gridCol w="1813560"/>
                <a:gridCol w="1813560"/>
                <a:gridCol w="1813560"/>
              </a:tblGrid>
              <a:tr h="370840">
                <a:tc>
                  <a:txBody>
                    <a:bodyPr/>
                    <a:lstStyle/>
                    <a:p>
                      <a:pPr algn="ctr">
                        <a:spcAft>
                          <a:spcPts val="0"/>
                        </a:spcAft>
                      </a:pPr>
                      <a:r>
                        <a:rPr lang="ru-RU" sz="2000" i="1" dirty="0">
                          <a:latin typeface="Times New Roman"/>
                          <a:ea typeface="Times New Roman"/>
                        </a:rPr>
                        <a:t>№ </a:t>
                      </a:r>
                      <a:r>
                        <a:rPr lang="ru-RU" sz="2000" i="1" dirty="0" err="1">
                          <a:latin typeface="Times New Roman"/>
                          <a:ea typeface="Times New Roman"/>
                        </a:rPr>
                        <a:t>з</a:t>
                      </a:r>
                      <a:r>
                        <a:rPr lang="ru-RU" sz="2000" i="1" dirty="0">
                          <a:latin typeface="Times New Roman"/>
                          <a:ea typeface="Times New Roman"/>
                        </a:rPr>
                        <a:t>/</a:t>
                      </a:r>
                      <a:r>
                        <a:rPr lang="ru-RU" sz="2000" i="1" dirty="0" err="1">
                          <a:latin typeface="Times New Roman"/>
                          <a:ea typeface="Times New Roman"/>
                        </a:rPr>
                        <a:t>п</a:t>
                      </a:r>
                      <a:endParaRPr lang="ru-RU" sz="2000" dirty="0">
                        <a:latin typeface="Times New Roman"/>
                        <a:ea typeface="Times New Roman"/>
                      </a:endParaRPr>
                    </a:p>
                  </a:txBody>
                  <a:tcPr marL="68580" marR="68580" marT="0" marB="0" anchor="b"/>
                </a:tc>
                <a:tc>
                  <a:txBody>
                    <a:bodyPr/>
                    <a:lstStyle/>
                    <a:p>
                      <a:pPr algn="ctr">
                        <a:spcAft>
                          <a:spcPts val="0"/>
                        </a:spcAft>
                      </a:pPr>
                      <a:r>
                        <a:rPr lang="ru-RU" sz="2000" i="1">
                          <a:latin typeface="Times New Roman"/>
                          <a:ea typeface="Times New Roman"/>
                        </a:rPr>
                        <a:t>Назва</a:t>
                      </a:r>
                      <a:endParaRPr lang="ru-RU" sz="2000">
                        <a:latin typeface="Times New Roman"/>
                        <a:ea typeface="Times New Roman"/>
                      </a:endParaRPr>
                    </a:p>
                  </a:txBody>
                  <a:tcPr marL="68580" marR="68580" marT="0" marB="0" anchor="b"/>
                </a:tc>
                <a:tc>
                  <a:txBody>
                    <a:bodyPr/>
                    <a:lstStyle/>
                    <a:p>
                      <a:pPr algn="ctr">
                        <a:spcAft>
                          <a:spcPts val="0"/>
                        </a:spcAft>
                      </a:pPr>
                      <a:r>
                        <a:rPr lang="ru-RU" sz="2000" i="1">
                          <a:latin typeface="Times New Roman"/>
                          <a:ea typeface="Times New Roman"/>
                        </a:rPr>
                        <a:t>Од.вим.</a:t>
                      </a:r>
                      <a:endParaRPr lang="ru-RU" sz="2000">
                        <a:latin typeface="Times New Roman"/>
                        <a:ea typeface="Times New Roman"/>
                      </a:endParaRPr>
                    </a:p>
                  </a:txBody>
                  <a:tcPr marL="68580" marR="68580" marT="0" marB="0" anchor="b"/>
                </a:tc>
                <a:tc>
                  <a:txBody>
                    <a:bodyPr/>
                    <a:lstStyle/>
                    <a:p>
                      <a:pPr algn="ctr">
                        <a:spcAft>
                          <a:spcPts val="0"/>
                        </a:spcAft>
                      </a:pPr>
                      <a:r>
                        <a:rPr lang="ru-RU" sz="2000" i="1">
                          <a:latin typeface="Times New Roman"/>
                          <a:ea typeface="Times New Roman"/>
                        </a:rPr>
                        <a:t>К-сть</a:t>
                      </a:r>
                      <a:endParaRPr lang="ru-RU" sz="2000">
                        <a:latin typeface="Times New Roman"/>
                        <a:ea typeface="Times New Roman"/>
                      </a:endParaRPr>
                    </a:p>
                  </a:txBody>
                  <a:tcPr marL="68580" marR="68580" marT="0" marB="0" anchor="b"/>
                </a:tc>
                <a:tc>
                  <a:txBody>
                    <a:bodyPr/>
                    <a:lstStyle/>
                    <a:p>
                      <a:pPr algn="ctr">
                        <a:spcAft>
                          <a:spcPts val="0"/>
                        </a:spcAft>
                      </a:pPr>
                      <a:r>
                        <a:rPr lang="ru-RU" sz="2000" i="1">
                          <a:latin typeface="Times New Roman"/>
                          <a:ea typeface="Times New Roman"/>
                        </a:rPr>
                        <a:t>Сума, грн.</a:t>
                      </a:r>
                      <a:endParaRPr lang="ru-RU" sz="2000">
                        <a:latin typeface="Times New Roman"/>
                        <a:ea typeface="Times New Roman"/>
                      </a:endParaRPr>
                    </a:p>
                  </a:txBody>
                  <a:tcPr marL="68580" marR="68580" marT="0" marB="0" anchor="b"/>
                </a:tc>
              </a:tr>
              <a:tr h="370840">
                <a:tc>
                  <a:txBody>
                    <a:bodyPr/>
                    <a:lstStyle/>
                    <a:p>
                      <a:pPr algn="ctr">
                        <a:spcAft>
                          <a:spcPts val="0"/>
                        </a:spcAft>
                      </a:pPr>
                      <a:r>
                        <a:rPr lang="ru-RU" sz="2000">
                          <a:solidFill>
                            <a:srgbClr val="000000"/>
                          </a:solidFill>
                          <a:latin typeface="Times New Roman"/>
                          <a:ea typeface="Times New Roman"/>
                        </a:rPr>
                        <a:t>1</a:t>
                      </a:r>
                      <a:endParaRPr lang="ru-RU" sz="2000">
                        <a:latin typeface="Times New Roman"/>
                        <a:ea typeface="Times New Roman"/>
                      </a:endParaRPr>
                    </a:p>
                  </a:txBody>
                  <a:tcPr marL="68580" marR="68580" marT="0" marB="0" anchor="b"/>
                </a:tc>
                <a:tc gridSpan="4">
                  <a:txBody>
                    <a:bodyPr/>
                    <a:lstStyle/>
                    <a:p>
                      <a:pPr>
                        <a:spcAft>
                          <a:spcPts val="0"/>
                        </a:spcAft>
                      </a:pPr>
                      <a:r>
                        <a:rPr lang="ru-RU" sz="2000" b="1" i="1">
                          <a:latin typeface="Times New Roman"/>
                          <a:ea typeface="Times New Roman"/>
                        </a:rPr>
                        <a:t>Придбано побутову техніку та обладнання:</a:t>
                      </a:r>
                      <a:endParaRPr lang="ru-RU" sz="2000">
                        <a:latin typeface="Times New Roman"/>
                        <a:ea typeface="Times New Roman"/>
                      </a:endParaRPr>
                    </a:p>
                  </a:txBody>
                  <a:tcPr marL="68580" marR="68580" marT="0" marB="0" anchor="b"/>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r">
                        <a:spcAft>
                          <a:spcPts val="0"/>
                        </a:spcAft>
                      </a:pPr>
                      <a:r>
                        <a:rPr lang="ru-RU" sz="2000" dirty="0">
                          <a:solidFill>
                            <a:srgbClr val="000000"/>
                          </a:solidFill>
                          <a:latin typeface="Times New Roman"/>
                          <a:ea typeface="Times New Roman"/>
                        </a:rPr>
                        <a:t> -</a:t>
                      </a:r>
                      <a:endParaRPr lang="ru-RU" sz="2000" dirty="0">
                        <a:latin typeface="Times New Roman"/>
                        <a:ea typeface="Times New Roman"/>
                      </a:endParaRPr>
                    </a:p>
                  </a:txBody>
                  <a:tcPr marL="68580" marR="68580" marT="0" marB="0" anchor="b"/>
                </a:tc>
                <a:tc>
                  <a:txBody>
                    <a:bodyPr/>
                    <a:lstStyle/>
                    <a:p>
                      <a:pPr>
                        <a:spcAft>
                          <a:spcPts val="0"/>
                        </a:spcAft>
                      </a:pPr>
                      <a:r>
                        <a:rPr lang="ru-RU" sz="2000">
                          <a:latin typeface="Times New Roman"/>
                          <a:ea typeface="Times New Roman"/>
                        </a:rPr>
                        <a:t>Холодильник "Beko 350K"</a:t>
                      </a:r>
                    </a:p>
                  </a:txBody>
                  <a:tcPr marL="68580" marR="68580" marT="0" marB="0" anchor="b"/>
                </a:tc>
                <a:tc>
                  <a:txBody>
                    <a:bodyPr/>
                    <a:lstStyle/>
                    <a:p>
                      <a:pPr algn="ctr">
                        <a:spcAft>
                          <a:spcPts val="0"/>
                        </a:spcAft>
                      </a:pPr>
                      <a:r>
                        <a:rPr lang="ru-RU" sz="2000">
                          <a:solidFill>
                            <a:srgbClr val="000000"/>
                          </a:solidFill>
                          <a:latin typeface="Times New Roman"/>
                          <a:ea typeface="Times New Roman"/>
                        </a:rPr>
                        <a:t>шт</a:t>
                      </a:r>
                      <a:endParaRPr lang="ru-RU" sz="2000">
                        <a:latin typeface="Times New Roman"/>
                        <a:ea typeface="Times New Roman"/>
                      </a:endParaRPr>
                    </a:p>
                  </a:txBody>
                  <a:tcPr marL="68580" marR="68580" marT="0" marB="0" anchor="b"/>
                </a:tc>
                <a:tc>
                  <a:txBody>
                    <a:bodyPr/>
                    <a:lstStyle/>
                    <a:p>
                      <a:pPr algn="ctr">
                        <a:spcAft>
                          <a:spcPts val="0"/>
                        </a:spcAft>
                      </a:pPr>
                      <a:r>
                        <a:rPr lang="ru-RU" sz="2000">
                          <a:solidFill>
                            <a:srgbClr val="000000"/>
                          </a:solidFill>
                          <a:latin typeface="Times New Roman"/>
                          <a:ea typeface="Times New Roman"/>
                        </a:rPr>
                        <a:t>1</a:t>
                      </a:r>
                      <a:endParaRPr lang="ru-RU" sz="2000">
                        <a:latin typeface="Times New Roman"/>
                        <a:ea typeface="Times New Roman"/>
                      </a:endParaRPr>
                    </a:p>
                  </a:txBody>
                  <a:tcPr marL="68580" marR="68580" marT="0" marB="0" anchor="b"/>
                </a:tc>
                <a:tc>
                  <a:txBody>
                    <a:bodyPr/>
                    <a:lstStyle/>
                    <a:p>
                      <a:pPr algn="ctr">
                        <a:spcAft>
                          <a:spcPts val="0"/>
                        </a:spcAft>
                      </a:pPr>
                      <a:r>
                        <a:rPr lang="ru-RU" sz="2000">
                          <a:solidFill>
                            <a:srgbClr val="000000"/>
                          </a:solidFill>
                          <a:latin typeface="Times New Roman"/>
                          <a:ea typeface="Times New Roman"/>
                        </a:rPr>
                        <a:t>9999</a:t>
                      </a:r>
                      <a:endParaRPr lang="ru-RU" sz="2000">
                        <a:latin typeface="Times New Roman"/>
                        <a:ea typeface="Times New Roman"/>
                      </a:endParaRPr>
                    </a:p>
                  </a:txBody>
                  <a:tcPr marL="68580" marR="68580" marT="0" marB="0" anchor="b"/>
                </a:tc>
              </a:tr>
              <a:tr h="370840">
                <a:tc>
                  <a:txBody>
                    <a:bodyPr/>
                    <a:lstStyle/>
                    <a:p>
                      <a:pPr algn="r">
                        <a:spcAft>
                          <a:spcPts val="0"/>
                        </a:spcAft>
                      </a:pPr>
                      <a:r>
                        <a:rPr lang="ru-RU" sz="2000">
                          <a:solidFill>
                            <a:srgbClr val="000000"/>
                          </a:solidFill>
                          <a:latin typeface="Times New Roman"/>
                          <a:ea typeface="Times New Roman"/>
                        </a:rPr>
                        <a:t> -</a:t>
                      </a:r>
                      <a:endParaRPr lang="ru-RU" sz="2000">
                        <a:latin typeface="Times New Roman"/>
                        <a:ea typeface="Times New Roman"/>
                      </a:endParaRPr>
                    </a:p>
                  </a:txBody>
                  <a:tcPr marL="68580" marR="68580" marT="0" marB="0" anchor="b"/>
                </a:tc>
                <a:tc>
                  <a:txBody>
                    <a:bodyPr/>
                    <a:lstStyle/>
                    <a:p>
                      <a:pPr>
                        <a:spcAft>
                          <a:spcPts val="0"/>
                        </a:spcAft>
                      </a:pPr>
                      <a:r>
                        <a:rPr lang="ru-RU" sz="2000">
                          <a:latin typeface="Times New Roman"/>
                          <a:ea typeface="Times New Roman"/>
                        </a:rPr>
                        <a:t>Плитка електрична 2-х комфорна</a:t>
                      </a:r>
                    </a:p>
                  </a:txBody>
                  <a:tcPr marL="68580" marR="68580" marT="0" marB="0" anchor="b"/>
                </a:tc>
                <a:tc>
                  <a:txBody>
                    <a:bodyPr/>
                    <a:lstStyle/>
                    <a:p>
                      <a:pPr algn="ctr">
                        <a:spcAft>
                          <a:spcPts val="0"/>
                        </a:spcAft>
                      </a:pPr>
                      <a:r>
                        <a:rPr lang="ru-RU" sz="2000">
                          <a:solidFill>
                            <a:srgbClr val="000000"/>
                          </a:solidFill>
                          <a:latin typeface="Times New Roman"/>
                          <a:ea typeface="Times New Roman"/>
                        </a:rPr>
                        <a:t>шт</a:t>
                      </a:r>
                      <a:endParaRPr lang="ru-RU" sz="2000">
                        <a:latin typeface="Times New Roman"/>
                        <a:ea typeface="Times New Roman"/>
                      </a:endParaRPr>
                    </a:p>
                  </a:txBody>
                  <a:tcPr marL="68580" marR="68580" marT="0" marB="0" anchor="b"/>
                </a:tc>
                <a:tc>
                  <a:txBody>
                    <a:bodyPr/>
                    <a:lstStyle/>
                    <a:p>
                      <a:pPr algn="ctr">
                        <a:spcAft>
                          <a:spcPts val="0"/>
                        </a:spcAft>
                      </a:pPr>
                      <a:r>
                        <a:rPr lang="ru-RU" sz="2000">
                          <a:solidFill>
                            <a:srgbClr val="000000"/>
                          </a:solidFill>
                          <a:latin typeface="Times New Roman"/>
                          <a:ea typeface="Times New Roman"/>
                        </a:rPr>
                        <a:t>1</a:t>
                      </a:r>
                      <a:endParaRPr lang="ru-RU" sz="2000">
                        <a:latin typeface="Times New Roman"/>
                        <a:ea typeface="Times New Roman"/>
                      </a:endParaRPr>
                    </a:p>
                  </a:txBody>
                  <a:tcPr marL="68580" marR="68580" marT="0" marB="0" anchor="b"/>
                </a:tc>
                <a:tc>
                  <a:txBody>
                    <a:bodyPr/>
                    <a:lstStyle/>
                    <a:p>
                      <a:pPr algn="ctr">
                        <a:spcAft>
                          <a:spcPts val="0"/>
                        </a:spcAft>
                      </a:pPr>
                      <a:r>
                        <a:rPr lang="ru-RU" sz="2000">
                          <a:solidFill>
                            <a:srgbClr val="000000"/>
                          </a:solidFill>
                          <a:latin typeface="Times New Roman"/>
                          <a:ea typeface="Times New Roman"/>
                        </a:rPr>
                        <a:t>825</a:t>
                      </a:r>
                      <a:endParaRPr lang="ru-RU" sz="2000">
                        <a:latin typeface="Times New Roman"/>
                        <a:ea typeface="Times New Roman"/>
                      </a:endParaRPr>
                    </a:p>
                  </a:txBody>
                  <a:tcPr marL="68580" marR="68580" marT="0" marB="0" anchor="b"/>
                </a:tc>
              </a:tr>
              <a:tr h="370840">
                <a:tc>
                  <a:txBody>
                    <a:bodyPr/>
                    <a:lstStyle/>
                    <a:p>
                      <a:pPr algn="r">
                        <a:spcAft>
                          <a:spcPts val="0"/>
                        </a:spcAft>
                      </a:pPr>
                      <a:r>
                        <a:rPr lang="ru-RU" sz="2000">
                          <a:solidFill>
                            <a:srgbClr val="000000"/>
                          </a:solidFill>
                          <a:latin typeface="Times New Roman"/>
                          <a:ea typeface="Times New Roman"/>
                        </a:rPr>
                        <a:t> -</a:t>
                      </a:r>
                      <a:endParaRPr lang="ru-RU" sz="2000">
                        <a:latin typeface="Times New Roman"/>
                        <a:ea typeface="Times New Roman"/>
                      </a:endParaRPr>
                    </a:p>
                  </a:txBody>
                  <a:tcPr marL="68580" marR="68580" marT="0" marB="0" anchor="b"/>
                </a:tc>
                <a:tc>
                  <a:txBody>
                    <a:bodyPr/>
                    <a:lstStyle/>
                    <a:p>
                      <a:pPr>
                        <a:spcAft>
                          <a:spcPts val="0"/>
                        </a:spcAft>
                      </a:pPr>
                      <a:r>
                        <a:rPr lang="ru-RU" sz="2000">
                          <a:latin typeface="Times New Roman"/>
                          <a:ea typeface="Times New Roman"/>
                        </a:rPr>
                        <a:t>Бетономішалка "Кентавр БМ-140Е"</a:t>
                      </a:r>
                    </a:p>
                  </a:txBody>
                  <a:tcPr marL="68580" marR="68580" marT="0" marB="0" anchor="b"/>
                </a:tc>
                <a:tc>
                  <a:txBody>
                    <a:bodyPr/>
                    <a:lstStyle/>
                    <a:p>
                      <a:pPr algn="ctr">
                        <a:spcAft>
                          <a:spcPts val="0"/>
                        </a:spcAft>
                      </a:pPr>
                      <a:r>
                        <a:rPr lang="ru-RU" sz="2000">
                          <a:solidFill>
                            <a:srgbClr val="000000"/>
                          </a:solidFill>
                          <a:latin typeface="Times New Roman"/>
                          <a:ea typeface="Times New Roman"/>
                        </a:rPr>
                        <a:t>шт</a:t>
                      </a:r>
                      <a:endParaRPr lang="ru-RU" sz="2000">
                        <a:latin typeface="Times New Roman"/>
                        <a:ea typeface="Times New Roman"/>
                      </a:endParaRPr>
                    </a:p>
                  </a:txBody>
                  <a:tcPr marL="68580" marR="68580" marT="0" marB="0" anchor="b"/>
                </a:tc>
                <a:tc>
                  <a:txBody>
                    <a:bodyPr/>
                    <a:lstStyle/>
                    <a:p>
                      <a:pPr algn="ctr">
                        <a:spcAft>
                          <a:spcPts val="0"/>
                        </a:spcAft>
                      </a:pPr>
                      <a:r>
                        <a:rPr lang="ru-RU" sz="2000">
                          <a:solidFill>
                            <a:srgbClr val="000000"/>
                          </a:solidFill>
                          <a:latin typeface="Times New Roman"/>
                          <a:ea typeface="Times New Roman"/>
                        </a:rPr>
                        <a:t>1</a:t>
                      </a:r>
                      <a:endParaRPr lang="ru-RU" sz="2000">
                        <a:latin typeface="Times New Roman"/>
                        <a:ea typeface="Times New Roman"/>
                      </a:endParaRPr>
                    </a:p>
                  </a:txBody>
                  <a:tcPr marL="68580" marR="68580" marT="0" marB="0" anchor="b"/>
                </a:tc>
                <a:tc>
                  <a:txBody>
                    <a:bodyPr/>
                    <a:lstStyle/>
                    <a:p>
                      <a:pPr algn="ctr">
                        <a:spcAft>
                          <a:spcPts val="0"/>
                        </a:spcAft>
                      </a:pPr>
                      <a:r>
                        <a:rPr lang="ru-RU" sz="2000">
                          <a:solidFill>
                            <a:srgbClr val="000000"/>
                          </a:solidFill>
                          <a:latin typeface="Times New Roman"/>
                          <a:ea typeface="Times New Roman"/>
                        </a:rPr>
                        <a:t>4998</a:t>
                      </a:r>
                      <a:endParaRPr lang="ru-RU" sz="2000">
                        <a:latin typeface="Times New Roman"/>
                        <a:ea typeface="Times New Roman"/>
                      </a:endParaRPr>
                    </a:p>
                  </a:txBody>
                  <a:tcPr marL="68580" marR="68580" marT="0" marB="0" anchor="b"/>
                </a:tc>
              </a:tr>
              <a:tr h="370840">
                <a:tc>
                  <a:txBody>
                    <a:bodyPr/>
                    <a:lstStyle/>
                    <a:p>
                      <a:pPr algn="r">
                        <a:spcAft>
                          <a:spcPts val="0"/>
                        </a:spcAft>
                      </a:pPr>
                      <a:r>
                        <a:rPr lang="ru-RU" sz="2000">
                          <a:solidFill>
                            <a:srgbClr val="000000"/>
                          </a:solidFill>
                          <a:latin typeface="Times New Roman"/>
                          <a:ea typeface="Times New Roman"/>
                        </a:rPr>
                        <a:t> -</a:t>
                      </a:r>
                      <a:endParaRPr lang="ru-RU" sz="2000">
                        <a:latin typeface="Times New Roman"/>
                        <a:ea typeface="Times New Roman"/>
                      </a:endParaRPr>
                    </a:p>
                  </a:txBody>
                  <a:tcPr marL="68580" marR="68580" marT="0" marB="0" anchor="b"/>
                </a:tc>
                <a:tc>
                  <a:txBody>
                    <a:bodyPr/>
                    <a:lstStyle/>
                    <a:p>
                      <a:pPr>
                        <a:spcAft>
                          <a:spcPts val="0"/>
                        </a:spcAft>
                      </a:pPr>
                      <a:r>
                        <a:rPr lang="ru-RU" sz="2000">
                          <a:latin typeface="Times New Roman"/>
                          <a:ea typeface="Times New Roman"/>
                        </a:rPr>
                        <a:t>Компресор електричний "Intertool"</a:t>
                      </a:r>
                    </a:p>
                  </a:txBody>
                  <a:tcPr marL="68580" marR="68580" marT="0" marB="0" anchor="b"/>
                </a:tc>
                <a:tc>
                  <a:txBody>
                    <a:bodyPr/>
                    <a:lstStyle/>
                    <a:p>
                      <a:pPr algn="ctr">
                        <a:spcAft>
                          <a:spcPts val="0"/>
                        </a:spcAft>
                      </a:pPr>
                      <a:r>
                        <a:rPr lang="ru-RU" sz="2000">
                          <a:solidFill>
                            <a:srgbClr val="000000"/>
                          </a:solidFill>
                          <a:latin typeface="Times New Roman"/>
                          <a:ea typeface="Times New Roman"/>
                        </a:rPr>
                        <a:t>шт</a:t>
                      </a:r>
                      <a:endParaRPr lang="ru-RU" sz="2000">
                        <a:latin typeface="Times New Roman"/>
                        <a:ea typeface="Times New Roman"/>
                      </a:endParaRPr>
                    </a:p>
                  </a:txBody>
                  <a:tcPr marL="68580" marR="68580" marT="0" marB="0" anchor="b"/>
                </a:tc>
                <a:tc>
                  <a:txBody>
                    <a:bodyPr/>
                    <a:lstStyle/>
                    <a:p>
                      <a:pPr algn="ctr">
                        <a:spcAft>
                          <a:spcPts val="0"/>
                        </a:spcAft>
                      </a:pPr>
                      <a:r>
                        <a:rPr lang="ru-RU" sz="2000">
                          <a:solidFill>
                            <a:srgbClr val="000000"/>
                          </a:solidFill>
                          <a:latin typeface="Times New Roman"/>
                          <a:ea typeface="Times New Roman"/>
                        </a:rPr>
                        <a:t>1</a:t>
                      </a:r>
                      <a:endParaRPr lang="ru-RU" sz="2000">
                        <a:latin typeface="Times New Roman"/>
                        <a:ea typeface="Times New Roman"/>
                      </a:endParaRPr>
                    </a:p>
                  </a:txBody>
                  <a:tcPr marL="68580" marR="68580" marT="0" marB="0" anchor="b"/>
                </a:tc>
                <a:tc>
                  <a:txBody>
                    <a:bodyPr/>
                    <a:lstStyle/>
                    <a:p>
                      <a:pPr algn="ctr">
                        <a:spcAft>
                          <a:spcPts val="0"/>
                        </a:spcAft>
                      </a:pPr>
                      <a:r>
                        <a:rPr lang="ru-RU" sz="2000">
                          <a:solidFill>
                            <a:srgbClr val="000000"/>
                          </a:solidFill>
                          <a:latin typeface="Times New Roman"/>
                          <a:ea typeface="Times New Roman"/>
                        </a:rPr>
                        <a:t>5200</a:t>
                      </a:r>
                      <a:endParaRPr lang="ru-RU" sz="2000">
                        <a:latin typeface="Times New Roman"/>
                        <a:ea typeface="Times New Roman"/>
                      </a:endParaRPr>
                    </a:p>
                  </a:txBody>
                  <a:tcPr marL="68580" marR="68580" marT="0" marB="0" anchor="b"/>
                </a:tc>
              </a:tr>
              <a:tr h="370840">
                <a:tc>
                  <a:txBody>
                    <a:bodyPr/>
                    <a:lstStyle/>
                    <a:p>
                      <a:pPr algn="r">
                        <a:spcAft>
                          <a:spcPts val="0"/>
                        </a:spcAft>
                      </a:pPr>
                      <a:r>
                        <a:rPr lang="ru-RU" sz="2000">
                          <a:solidFill>
                            <a:srgbClr val="000000"/>
                          </a:solidFill>
                          <a:latin typeface="Times New Roman"/>
                          <a:ea typeface="Times New Roman"/>
                        </a:rPr>
                        <a:t> -</a:t>
                      </a:r>
                      <a:endParaRPr lang="ru-RU" sz="2000">
                        <a:latin typeface="Times New Roman"/>
                        <a:ea typeface="Times New Roman"/>
                      </a:endParaRPr>
                    </a:p>
                  </a:txBody>
                  <a:tcPr marL="68580" marR="68580" marT="0" marB="0" anchor="b"/>
                </a:tc>
                <a:tc>
                  <a:txBody>
                    <a:bodyPr/>
                    <a:lstStyle/>
                    <a:p>
                      <a:pPr>
                        <a:spcAft>
                          <a:spcPts val="0"/>
                        </a:spcAft>
                      </a:pPr>
                      <a:r>
                        <a:rPr lang="ru-RU" sz="2000">
                          <a:latin typeface="Times New Roman"/>
                          <a:ea typeface="Times New Roman"/>
                        </a:rPr>
                        <a:t>Пилосос Gorenje</a:t>
                      </a:r>
                    </a:p>
                  </a:txBody>
                  <a:tcPr marL="68580" marR="68580" marT="0" marB="0" anchor="b"/>
                </a:tc>
                <a:tc>
                  <a:txBody>
                    <a:bodyPr/>
                    <a:lstStyle/>
                    <a:p>
                      <a:pPr algn="ctr">
                        <a:spcAft>
                          <a:spcPts val="0"/>
                        </a:spcAft>
                      </a:pPr>
                      <a:r>
                        <a:rPr lang="ru-RU" sz="2000">
                          <a:solidFill>
                            <a:srgbClr val="000000"/>
                          </a:solidFill>
                          <a:latin typeface="Times New Roman"/>
                          <a:ea typeface="Times New Roman"/>
                        </a:rPr>
                        <a:t>шт</a:t>
                      </a:r>
                      <a:endParaRPr lang="ru-RU" sz="2000">
                        <a:latin typeface="Times New Roman"/>
                        <a:ea typeface="Times New Roman"/>
                      </a:endParaRPr>
                    </a:p>
                  </a:txBody>
                  <a:tcPr marL="68580" marR="68580" marT="0" marB="0" anchor="b"/>
                </a:tc>
                <a:tc>
                  <a:txBody>
                    <a:bodyPr/>
                    <a:lstStyle/>
                    <a:p>
                      <a:pPr algn="ctr">
                        <a:spcAft>
                          <a:spcPts val="0"/>
                        </a:spcAft>
                      </a:pPr>
                      <a:r>
                        <a:rPr lang="ru-RU" sz="2000">
                          <a:solidFill>
                            <a:srgbClr val="000000"/>
                          </a:solidFill>
                          <a:latin typeface="Times New Roman"/>
                          <a:ea typeface="Times New Roman"/>
                        </a:rPr>
                        <a:t>1</a:t>
                      </a:r>
                      <a:endParaRPr lang="ru-RU" sz="2000">
                        <a:latin typeface="Times New Roman"/>
                        <a:ea typeface="Times New Roman"/>
                      </a:endParaRPr>
                    </a:p>
                  </a:txBody>
                  <a:tcPr marL="68580" marR="68580" marT="0" marB="0" anchor="b"/>
                </a:tc>
                <a:tc>
                  <a:txBody>
                    <a:bodyPr/>
                    <a:lstStyle/>
                    <a:p>
                      <a:pPr algn="ctr">
                        <a:spcAft>
                          <a:spcPts val="0"/>
                        </a:spcAft>
                      </a:pPr>
                      <a:r>
                        <a:rPr lang="ru-RU" sz="2000">
                          <a:solidFill>
                            <a:srgbClr val="000000"/>
                          </a:solidFill>
                          <a:latin typeface="Times New Roman"/>
                          <a:ea typeface="Times New Roman"/>
                        </a:rPr>
                        <a:t>2299</a:t>
                      </a:r>
                      <a:endParaRPr lang="ru-RU" sz="2000">
                        <a:latin typeface="Times New Roman"/>
                        <a:ea typeface="Times New Roman"/>
                      </a:endParaRPr>
                    </a:p>
                  </a:txBody>
                  <a:tcPr marL="68580" marR="68580" marT="0" marB="0" anchor="b"/>
                </a:tc>
              </a:tr>
              <a:tr h="370840">
                <a:tc>
                  <a:txBody>
                    <a:bodyPr/>
                    <a:lstStyle/>
                    <a:p>
                      <a:pPr algn="r">
                        <a:spcAft>
                          <a:spcPts val="0"/>
                        </a:spcAft>
                      </a:pPr>
                      <a:r>
                        <a:rPr lang="ru-RU" sz="2000">
                          <a:solidFill>
                            <a:srgbClr val="000000"/>
                          </a:solidFill>
                          <a:latin typeface="Times New Roman"/>
                          <a:ea typeface="Times New Roman"/>
                        </a:rPr>
                        <a:t> -</a:t>
                      </a:r>
                      <a:endParaRPr lang="ru-RU" sz="2000">
                        <a:latin typeface="Times New Roman"/>
                        <a:ea typeface="Times New Roman"/>
                      </a:endParaRPr>
                    </a:p>
                  </a:txBody>
                  <a:tcPr marL="68580" marR="68580" marT="0" marB="0" anchor="b"/>
                </a:tc>
                <a:tc>
                  <a:txBody>
                    <a:bodyPr/>
                    <a:lstStyle/>
                    <a:p>
                      <a:pPr>
                        <a:spcAft>
                          <a:spcPts val="0"/>
                        </a:spcAft>
                      </a:pPr>
                      <a:r>
                        <a:rPr lang="ru-RU" sz="2000">
                          <a:latin typeface="Times New Roman"/>
                          <a:ea typeface="Times New Roman"/>
                        </a:rPr>
                        <a:t>Бензотример "Калібр"</a:t>
                      </a:r>
                    </a:p>
                  </a:txBody>
                  <a:tcPr marL="68580" marR="68580" marT="0" marB="0" anchor="b"/>
                </a:tc>
                <a:tc>
                  <a:txBody>
                    <a:bodyPr/>
                    <a:lstStyle/>
                    <a:p>
                      <a:pPr algn="ctr">
                        <a:spcAft>
                          <a:spcPts val="0"/>
                        </a:spcAft>
                      </a:pPr>
                      <a:r>
                        <a:rPr lang="ru-RU" sz="2000">
                          <a:solidFill>
                            <a:srgbClr val="000000"/>
                          </a:solidFill>
                          <a:latin typeface="Times New Roman"/>
                          <a:ea typeface="Times New Roman"/>
                        </a:rPr>
                        <a:t>шт</a:t>
                      </a:r>
                      <a:endParaRPr lang="ru-RU" sz="2000">
                        <a:latin typeface="Times New Roman"/>
                        <a:ea typeface="Times New Roman"/>
                      </a:endParaRPr>
                    </a:p>
                  </a:txBody>
                  <a:tcPr marL="68580" marR="68580" marT="0" marB="0" anchor="b"/>
                </a:tc>
                <a:tc>
                  <a:txBody>
                    <a:bodyPr/>
                    <a:lstStyle/>
                    <a:p>
                      <a:pPr algn="ctr">
                        <a:spcAft>
                          <a:spcPts val="0"/>
                        </a:spcAft>
                      </a:pPr>
                      <a:r>
                        <a:rPr lang="ru-RU" sz="2000">
                          <a:solidFill>
                            <a:srgbClr val="000000"/>
                          </a:solidFill>
                          <a:latin typeface="Times New Roman"/>
                          <a:ea typeface="Times New Roman"/>
                        </a:rPr>
                        <a:t>1</a:t>
                      </a:r>
                      <a:endParaRPr lang="ru-RU" sz="2000">
                        <a:latin typeface="Times New Roman"/>
                        <a:ea typeface="Times New Roman"/>
                      </a:endParaRPr>
                    </a:p>
                  </a:txBody>
                  <a:tcPr marL="68580" marR="68580" marT="0" marB="0" anchor="b"/>
                </a:tc>
                <a:tc>
                  <a:txBody>
                    <a:bodyPr/>
                    <a:lstStyle/>
                    <a:p>
                      <a:pPr algn="ctr">
                        <a:spcAft>
                          <a:spcPts val="0"/>
                        </a:spcAft>
                      </a:pPr>
                      <a:r>
                        <a:rPr lang="ru-RU" sz="2000">
                          <a:solidFill>
                            <a:srgbClr val="000000"/>
                          </a:solidFill>
                          <a:latin typeface="Times New Roman"/>
                          <a:ea typeface="Times New Roman"/>
                        </a:rPr>
                        <a:t>2500</a:t>
                      </a:r>
                      <a:endParaRPr lang="ru-RU" sz="2000">
                        <a:latin typeface="Times New Roman"/>
                        <a:ea typeface="Times New Roman"/>
                      </a:endParaRPr>
                    </a:p>
                  </a:txBody>
                  <a:tcPr marL="68580" marR="68580" marT="0" marB="0" anchor="b"/>
                </a:tc>
              </a:tr>
              <a:tr h="370840">
                <a:tc>
                  <a:txBody>
                    <a:bodyPr/>
                    <a:lstStyle/>
                    <a:p>
                      <a:pPr algn="r">
                        <a:spcAft>
                          <a:spcPts val="0"/>
                        </a:spcAft>
                      </a:pPr>
                      <a:r>
                        <a:rPr lang="ru-RU" sz="2000">
                          <a:solidFill>
                            <a:srgbClr val="000000"/>
                          </a:solidFill>
                          <a:latin typeface="Times New Roman"/>
                          <a:ea typeface="Times New Roman"/>
                        </a:rPr>
                        <a:t> -</a:t>
                      </a:r>
                      <a:endParaRPr lang="ru-RU" sz="2000">
                        <a:latin typeface="Times New Roman"/>
                        <a:ea typeface="Times New Roman"/>
                      </a:endParaRPr>
                    </a:p>
                  </a:txBody>
                  <a:tcPr marL="68580" marR="68580" marT="0" marB="0" anchor="b"/>
                </a:tc>
                <a:tc>
                  <a:txBody>
                    <a:bodyPr/>
                    <a:lstStyle/>
                    <a:p>
                      <a:pPr>
                        <a:spcAft>
                          <a:spcPts val="0"/>
                        </a:spcAft>
                      </a:pPr>
                      <a:r>
                        <a:rPr lang="ru-RU" sz="2000">
                          <a:latin typeface="Times New Roman"/>
                          <a:ea typeface="Times New Roman"/>
                        </a:rPr>
                        <a:t>Електросушарка для рук</a:t>
                      </a:r>
                    </a:p>
                  </a:txBody>
                  <a:tcPr marL="68580" marR="68580" marT="0" marB="0" anchor="b"/>
                </a:tc>
                <a:tc>
                  <a:txBody>
                    <a:bodyPr/>
                    <a:lstStyle/>
                    <a:p>
                      <a:pPr algn="ctr">
                        <a:spcAft>
                          <a:spcPts val="0"/>
                        </a:spcAft>
                      </a:pPr>
                      <a:r>
                        <a:rPr lang="ru-RU" sz="2000">
                          <a:solidFill>
                            <a:srgbClr val="000000"/>
                          </a:solidFill>
                          <a:latin typeface="Times New Roman"/>
                          <a:ea typeface="Times New Roman"/>
                        </a:rPr>
                        <a:t>шт</a:t>
                      </a:r>
                      <a:endParaRPr lang="ru-RU" sz="2000">
                        <a:latin typeface="Times New Roman"/>
                        <a:ea typeface="Times New Roman"/>
                      </a:endParaRPr>
                    </a:p>
                  </a:txBody>
                  <a:tcPr marL="68580" marR="68580" marT="0" marB="0" anchor="b"/>
                </a:tc>
                <a:tc>
                  <a:txBody>
                    <a:bodyPr/>
                    <a:lstStyle/>
                    <a:p>
                      <a:pPr algn="ctr">
                        <a:spcAft>
                          <a:spcPts val="0"/>
                        </a:spcAft>
                      </a:pPr>
                      <a:r>
                        <a:rPr lang="ru-RU" sz="2000">
                          <a:solidFill>
                            <a:srgbClr val="000000"/>
                          </a:solidFill>
                          <a:latin typeface="Times New Roman"/>
                          <a:ea typeface="Times New Roman"/>
                        </a:rPr>
                        <a:t>2</a:t>
                      </a:r>
                      <a:endParaRPr lang="ru-RU" sz="2000">
                        <a:latin typeface="Times New Roman"/>
                        <a:ea typeface="Times New Roman"/>
                      </a:endParaRPr>
                    </a:p>
                  </a:txBody>
                  <a:tcPr marL="68580" marR="68580" marT="0" marB="0" anchor="b"/>
                </a:tc>
                <a:tc>
                  <a:txBody>
                    <a:bodyPr/>
                    <a:lstStyle/>
                    <a:p>
                      <a:pPr algn="ctr">
                        <a:spcAft>
                          <a:spcPts val="0"/>
                        </a:spcAft>
                      </a:pPr>
                      <a:r>
                        <a:rPr lang="ru-RU" sz="2000">
                          <a:solidFill>
                            <a:srgbClr val="000000"/>
                          </a:solidFill>
                          <a:latin typeface="Times New Roman"/>
                          <a:ea typeface="Times New Roman"/>
                        </a:rPr>
                        <a:t>1620</a:t>
                      </a:r>
                      <a:endParaRPr lang="ru-RU" sz="2000">
                        <a:latin typeface="Times New Roman"/>
                        <a:ea typeface="Times New Roman"/>
                      </a:endParaRPr>
                    </a:p>
                  </a:txBody>
                  <a:tcPr marL="68580" marR="68580" marT="0" marB="0" anchor="b"/>
                </a:tc>
              </a:tr>
              <a:tr h="370840">
                <a:tc>
                  <a:txBody>
                    <a:bodyPr/>
                    <a:lstStyle/>
                    <a:p>
                      <a:pPr algn="r">
                        <a:spcAft>
                          <a:spcPts val="0"/>
                        </a:spcAft>
                      </a:pPr>
                      <a:r>
                        <a:rPr lang="ru-RU" sz="2000">
                          <a:solidFill>
                            <a:srgbClr val="000000"/>
                          </a:solidFill>
                          <a:latin typeface="Times New Roman"/>
                          <a:ea typeface="Times New Roman"/>
                        </a:rPr>
                        <a:t> </a:t>
                      </a:r>
                      <a:endParaRPr lang="ru-RU" sz="2000">
                        <a:latin typeface="Times New Roman"/>
                        <a:ea typeface="Times New Roman"/>
                      </a:endParaRPr>
                    </a:p>
                  </a:txBody>
                  <a:tcPr marL="68580" marR="68580" marT="0" marB="0" anchor="b"/>
                </a:tc>
                <a:tc>
                  <a:txBody>
                    <a:bodyPr/>
                    <a:lstStyle/>
                    <a:p>
                      <a:pPr>
                        <a:spcAft>
                          <a:spcPts val="0"/>
                        </a:spcAft>
                      </a:pPr>
                      <a:r>
                        <a:rPr lang="ru-RU" sz="2000" i="1">
                          <a:latin typeface="Times New Roman"/>
                          <a:ea typeface="Times New Roman"/>
                        </a:rPr>
                        <a:t>разом</a:t>
                      </a:r>
                      <a:endParaRPr lang="ru-RU" sz="2000">
                        <a:latin typeface="Times New Roman"/>
                        <a:ea typeface="Times New Roman"/>
                      </a:endParaRPr>
                    </a:p>
                  </a:txBody>
                  <a:tcPr marL="68580" marR="68580" marT="0" marB="0" anchor="b"/>
                </a:tc>
                <a:tc>
                  <a:txBody>
                    <a:bodyPr/>
                    <a:lstStyle/>
                    <a:p>
                      <a:pPr algn="ctr">
                        <a:spcAft>
                          <a:spcPts val="0"/>
                        </a:spcAft>
                      </a:pPr>
                      <a:r>
                        <a:rPr lang="ru-RU" sz="2000">
                          <a:solidFill>
                            <a:srgbClr val="000000"/>
                          </a:solidFill>
                          <a:latin typeface="Times New Roman"/>
                          <a:ea typeface="Times New Roman"/>
                        </a:rPr>
                        <a:t> </a:t>
                      </a:r>
                      <a:endParaRPr lang="ru-RU" sz="2000">
                        <a:latin typeface="Times New Roman"/>
                        <a:ea typeface="Times New Roman"/>
                      </a:endParaRPr>
                    </a:p>
                  </a:txBody>
                  <a:tcPr marL="68580" marR="68580" marT="0" marB="0" anchor="b"/>
                </a:tc>
                <a:tc>
                  <a:txBody>
                    <a:bodyPr/>
                    <a:lstStyle/>
                    <a:p>
                      <a:pPr algn="ctr">
                        <a:spcAft>
                          <a:spcPts val="0"/>
                        </a:spcAft>
                      </a:pPr>
                      <a:r>
                        <a:rPr lang="ru-RU" sz="2000">
                          <a:solidFill>
                            <a:srgbClr val="000000"/>
                          </a:solidFill>
                          <a:latin typeface="Times New Roman"/>
                          <a:ea typeface="Times New Roman"/>
                        </a:rPr>
                        <a:t> </a:t>
                      </a:r>
                      <a:endParaRPr lang="ru-RU" sz="2000">
                        <a:latin typeface="Times New Roman"/>
                        <a:ea typeface="Times New Roman"/>
                      </a:endParaRPr>
                    </a:p>
                  </a:txBody>
                  <a:tcPr marL="68580" marR="68580" marT="0" marB="0" anchor="b"/>
                </a:tc>
                <a:tc>
                  <a:txBody>
                    <a:bodyPr/>
                    <a:lstStyle/>
                    <a:p>
                      <a:pPr algn="ctr">
                        <a:spcAft>
                          <a:spcPts val="0"/>
                        </a:spcAft>
                      </a:pPr>
                      <a:r>
                        <a:rPr lang="ru-RU" sz="2000" i="1" dirty="0">
                          <a:latin typeface="Times New Roman"/>
                          <a:ea typeface="Times New Roman"/>
                        </a:rPr>
                        <a:t>27441</a:t>
                      </a:r>
                      <a:endParaRPr lang="ru-RU" sz="2000" dirty="0">
                        <a:latin typeface="Times New Roman"/>
                        <a:ea typeface="Times New Roman"/>
                      </a:endParaRPr>
                    </a:p>
                  </a:txBody>
                  <a:tcPr marL="68580" marR="68580" marT="0" marB="0" anchor="b"/>
                </a:tc>
              </a:tr>
            </a:tbl>
          </a:graphicData>
        </a:graphic>
      </p:graphicFrame>
      <p:sp>
        <p:nvSpPr>
          <p:cNvPr id="3" name="Номер слайда 2"/>
          <p:cNvSpPr>
            <a:spLocks noGrp="1"/>
          </p:cNvSpPr>
          <p:nvPr>
            <p:ph type="sldNum" idx="12"/>
          </p:nvPr>
        </p:nvSpPr>
        <p:spPr/>
        <p:txBody>
          <a:bodyPr/>
          <a:lstStyle/>
          <a:p>
            <a:fld id="{9F750AC5-1200-4328-84F1-BD6FD70D2808}" type="slidenum">
              <a:rPr lang="uk-UA" smtClean="0"/>
              <a:pPr/>
              <a:t>61</a:t>
            </a:fld>
            <a:endParaRPr lang="uk-UA"/>
          </a:p>
        </p:txBody>
      </p:sp>
      <p:pic>
        <p:nvPicPr>
          <p:cNvPr id="5" name="Picture 2" descr="Логотип"/>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46565" y="1115541"/>
            <a:ext cx="1034059" cy="1034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3238" y="779441"/>
            <a:ext cx="9067800" cy="781072"/>
          </a:xfrm>
        </p:spPr>
        <p:txBody>
          <a:bodyPr/>
          <a:lstStyle/>
          <a:p>
            <a:r>
              <a:rPr lang="uk-UA" sz="3600" b="1" i="1" dirty="0"/>
              <a:t>Закуплені матеріальні цінності протягом 2019/2020 навчального року</a:t>
            </a:r>
            <a:r>
              <a:rPr lang="ru-RU" dirty="0"/>
              <a:t/>
            </a:r>
            <a:br>
              <a:rPr lang="ru-RU" dirty="0"/>
            </a:br>
            <a:endParaRPr lang="ru-RU" dirty="0"/>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2556557481"/>
              </p:ext>
            </p:extLst>
          </p:nvPr>
        </p:nvGraphicFramePr>
        <p:xfrm>
          <a:off x="503238" y="1768475"/>
          <a:ext cx="9067800" cy="5669280"/>
        </p:xfrm>
        <a:graphic>
          <a:graphicData uri="http://schemas.openxmlformats.org/drawingml/2006/table">
            <a:tbl>
              <a:tblPr firstRow="1" bandRow="1">
                <a:tableStyleId>{5C22544A-7EE6-4342-B048-85BDC9FD1C3A}</a:tableStyleId>
              </a:tblPr>
              <a:tblGrid>
                <a:gridCol w="465108"/>
                <a:gridCol w="3162012"/>
                <a:gridCol w="1813560"/>
                <a:gridCol w="1813560"/>
                <a:gridCol w="1813560"/>
              </a:tblGrid>
              <a:tr h="370840">
                <a:tc>
                  <a:txBody>
                    <a:bodyPr/>
                    <a:lstStyle/>
                    <a:p>
                      <a:pPr algn="ctr">
                        <a:spcAft>
                          <a:spcPts val="0"/>
                        </a:spcAft>
                      </a:pPr>
                      <a:r>
                        <a:rPr lang="ru-RU" sz="2000" i="1" dirty="0">
                          <a:latin typeface="Times New Roman"/>
                          <a:ea typeface="Times New Roman"/>
                        </a:rPr>
                        <a:t>№ </a:t>
                      </a:r>
                      <a:r>
                        <a:rPr lang="ru-RU" sz="2000" i="1" dirty="0" err="1">
                          <a:latin typeface="Times New Roman"/>
                          <a:ea typeface="Times New Roman"/>
                        </a:rPr>
                        <a:t>з</a:t>
                      </a:r>
                      <a:r>
                        <a:rPr lang="ru-RU" sz="2000" i="1" dirty="0">
                          <a:latin typeface="Times New Roman"/>
                          <a:ea typeface="Times New Roman"/>
                        </a:rPr>
                        <a:t>/</a:t>
                      </a:r>
                      <a:r>
                        <a:rPr lang="ru-RU" sz="2000" i="1" dirty="0" err="1">
                          <a:latin typeface="Times New Roman"/>
                          <a:ea typeface="Times New Roman"/>
                        </a:rPr>
                        <a:t>п</a:t>
                      </a:r>
                      <a:endParaRPr lang="ru-RU" sz="2000" dirty="0">
                        <a:latin typeface="Times New Roman"/>
                        <a:ea typeface="Times New Roman"/>
                      </a:endParaRPr>
                    </a:p>
                  </a:txBody>
                  <a:tcPr marL="68580" marR="68580" marT="0" marB="0" anchor="b"/>
                </a:tc>
                <a:tc>
                  <a:txBody>
                    <a:bodyPr/>
                    <a:lstStyle/>
                    <a:p>
                      <a:pPr algn="ctr">
                        <a:spcAft>
                          <a:spcPts val="0"/>
                        </a:spcAft>
                      </a:pPr>
                      <a:r>
                        <a:rPr lang="ru-RU" sz="2000" i="1">
                          <a:latin typeface="Times New Roman"/>
                          <a:ea typeface="Times New Roman"/>
                        </a:rPr>
                        <a:t>Назва</a:t>
                      </a:r>
                      <a:endParaRPr lang="ru-RU" sz="2000">
                        <a:latin typeface="Times New Roman"/>
                        <a:ea typeface="Times New Roman"/>
                      </a:endParaRPr>
                    </a:p>
                  </a:txBody>
                  <a:tcPr marL="68580" marR="68580" marT="0" marB="0" anchor="b"/>
                </a:tc>
                <a:tc>
                  <a:txBody>
                    <a:bodyPr/>
                    <a:lstStyle/>
                    <a:p>
                      <a:pPr algn="ctr">
                        <a:spcAft>
                          <a:spcPts val="0"/>
                        </a:spcAft>
                      </a:pPr>
                      <a:r>
                        <a:rPr lang="ru-RU" sz="2000" i="1">
                          <a:latin typeface="Times New Roman"/>
                          <a:ea typeface="Times New Roman"/>
                        </a:rPr>
                        <a:t>Од.вим.</a:t>
                      </a:r>
                      <a:endParaRPr lang="ru-RU" sz="2000">
                        <a:latin typeface="Times New Roman"/>
                        <a:ea typeface="Times New Roman"/>
                      </a:endParaRPr>
                    </a:p>
                  </a:txBody>
                  <a:tcPr marL="68580" marR="68580" marT="0" marB="0" anchor="b"/>
                </a:tc>
                <a:tc>
                  <a:txBody>
                    <a:bodyPr/>
                    <a:lstStyle/>
                    <a:p>
                      <a:pPr algn="ctr">
                        <a:spcAft>
                          <a:spcPts val="0"/>
                        </a:spcAft>
                      </a:pPr>
                      <a:r>
                        <a:rPr lang="ru-RU" sz="2000" i="1">
                          <a:latin typeface="Times New Roman"/>
                          <a:ea typeface="Times New Roman"/>
                        </a:rPr>
                        <a:t>К-сть</a:t>
                      </a:r>
                      <a:endParaRPr lang="ru-RU" sz="2000">
                        <a:latin typeface="Times New Roman"/>
                        <a:ea typeface="Times New Roman"/>
                      </a:endParaRPr>
                    </a:p>
                  </a:txBody>
                  <a:tcPr marL="68580" marR="68580" marT="0" marB="0" anchor="b"/>
                </a:tc>
                <a:tc>
                  <a:txBody>
                    <a:bodyPr/>
                    <a:lstStyle/>
                    <a:p>
                      <a:pPr algn="ctr">
                        <a:spcAft>
                          <a:spcPts val="0"/>
                        </a:spcAft>
                      </a:pPr>
                      <a:r>
                        <a:rPr lang="ru-RU" sz="2000" i="1">
                          <a:latin typeface="Times New Roman"/>
                          <a:ea typeface="Times New Roman"/>
                        </a:rPr>
                        <a:t>Сума, грн.</a:t>
                      </a:r>
                      <a:endParaRPr lang="ru-RU" sz="2000">
                        <a:latin typeface="Times New Roman"/>
                        <a:ea typeface="Times New Roman"/>
                      </a:endParaRPr>
                    </a:p>
                  </a:txBody>
                  <a:tcPr marL="68580" marR="68580" marT="0" marB="0" anchor="b"/>
                </a:tc>
              </a:tr>
              <a:tr h="370840">
                <a:tc>
                  <a:txBody>
                    <a:bodyPr/>
                    <a:lstStyle/>
                    <a:p>
                      <a:pPr algn="ctr">
                        <a:spcAft>
                          <a:spcPts val="0"/>
                        </a:spcAft>
                      </a:pPr>
                      <a:r>
                        <a:rPr lang="ru-RU" sz="2000" dirty="0">
                          <a:solidFill>
                            <a:srgbClr val="000000"/>
                          </a:solidFill>
                          <a:latin typeface="Times New Roman"/>
                          <a:ea typeface="Times New Roman"/>
                        </a:rPr>
                        <a:t>2</a:t>
                      </a:r>
                      <a:endParaRPr lang="ru-RU" sz="2000" dirty="0">
                        <a:latin typeface="Times New Roman"/>
                        <a:ea typeface="Times New Roman"/>
                      </a:endParaRPr>
                    </a:p>
                  </a:txBody>
                  <a:tcPr marL="68580" marR="68580" marT="0" marB="0" anchor="b"/>
                </a:tc>
                <a:tc gridSpan="4">
                  <a:txBody>
                    <a:bodyPr/>
                    <a:lstStyle/>
                    <a:p>
                      <a:pPr>
                        <a:spcAft>
                          <a:spcPts val="0"/>
                        </a:spcAft>
                      </a:pPr>
                      <a:r>
                        <a:rPr lang="ru-RU" sz="2000" b="1" i="1" dirty="0" err="1">
                          <a:latin typeface="Times New Roman"/>
                          <a:ea typeface="Times New Roman"/>
                        </a:rPr>
                        <a:t>Придбано</a:t>
                      </a:r>
                      <a:r>
                        <a:rPr lang="ru-RU" sz="2000" b="1" i="1" dirty="0">
                          <a:latin typeface="Times New Roman"/>
                          <a:ea typeface="Times New Roman"/>
                        </a:rPr>
                        <a:t> </a:t>
                      </a:r>
                      <a:r>
                        <a:rPr lang="ru-RU" sz="2000" b="1" i="1" dirty="0" err="1">
                          <a:latin typeface="Times New Roman"/>
                          <a:ea typeface="Times New Roman"/>
                        </a:rPr>
                        <a:t>матеріали</a:t>
                      </a:r>
                      <a:r>
                        <a:rPr lang="ru-RU" sz="2000" b="1" i="1" dirty="0">
                          <a:latin typeface="Times New Roman"/>
                          <a:ea typeface="Times New Roman"/>
                        </a:rPr>
                        <a:t> для </a:t>
                      </a:r>
                      <a:r>
                        <a:rPr lang="ru-RU" sz="2000" b="1" i="1" dirty="0" err="1">
                          <a:latin typeface="Times New Roman"/>
                          <a:ea typeface="Times New Roman"/>
                        </a:rPr>
                        <a:t>навчальних</a:t>
                      </a:r>
                      <a:r>
                        <a:rPr lang="ru-RU" sz="2000" b="1" i="1" dirty="0">
                          <a:latin typeface="Times New Roman"/>
                          <a:ea typeface="Times New Roman"/>
                        </a:rPr>
                        <a:t> </a:t>
                      </a:r>
                      <a:r>
                        <a:rPr lang="ru-RU" sz="2000" b="1" i="1" dirty="0" err="1">
                          <a:latin typeface="Times New Roman"/>
                          <a:ea typeface="Times New Roman"/>
                        </a:rPr>
                        <a:t>цілей</a:t>
                      </a:r>
                      <a:r>
                        <a:rPr lang="ru-RU" sz="2000" b="1" i="1" dirty="0">
                          <a:latin typeface="Times New Roman"/>
                          <a:ea typeface="Times New Roman"/>
                        </a:rPr>
                        <a:t>:</a:t>
                      </a:r>
                      <a:endParaRPr lang="ru-RU" sz="2000" dirty="0">
                        <a:latin typeface="Times New Roman"/>
                        <a:ea typeface="Times New Roman"/>
                      </a:endParaRPr>
                    </a:p>
                  </a:txBody>
                  <a:tcPr marL="68580" marR="68580" marT="0" marB="0" anchor="b"/>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r">
                        <a:spcAft>
                          <a:spcPts val="0"/>
                        </a:spcAft>
                      </a:pPr>
                      <a:r>
                        <a:rPr lang="ru-RU" sz="2000">
                          <a:solidFill>
                            <a:srgbClr val="000000"/>
                          </a:solidFill>
                          <a:latin typeface="Times New Roman"/>
                          <a:ea typeface="Times New Roman"/>
                        </a:rPr>
                        <a:t> -</a:t>
                      </a:r>
                      <a:endParaRPr lang="ru-RU" sz="2000">
                        <a:latin typeface="Times New Roman"/>
                        <a:ea typeface="Times New Roman"/>
                      </a:endParaRPr>
                    </a:p>
                  </a:txBody>
                  <a:tcPr marL="68580" marR="68580" marT="0" marB="0" anchor="b"/>
                </a:tc>
                <a:tc>
                  <a:txBody>
                    <a:bodyPr/>
                    <a:lstStyle/>
                    <a:p>
                      <a:pPr>
                        <a:spcAft>
                          <a:spcPts val="0"/>
                        </a:spcAft>
                      </a:pPr>
                      <a:r>
                        <a:rPr lang="ru-RU" sz="2000" dirty="0" err="1">
                          <a:solidFill>
                            <a:srgbClr val="000000"/>
                          </a:solidFill>
                          <a:latin typeface="Times New Roman"/>
                          <a:ea typeface="Times New Roman"/>
                        </a:rPr>
                        <a:t>журнали</a:t>
                      </a:r>
                      <a:endParaRPr lang="ru-RU" sz="2000" dirty="0">
                        <a:latin typeface="Times New Roman"/>
                        <a:ea typeface="Times New Roman"/>
                      </a:endParaRPr>
                    </a:p>
                  </a:txBody>
                  <a:tcPr marL="68580" marR="68580" marT="0" marB="0" anchor="b"/>
                </a:tc>
                <a:tc>
                  <a:txBody>
                    <a:bodyPr/>
                    <a:lstStyle/>
                    <a:p>
                      <a:pPr algn="ctr">
                        <a:spcAft>
                          <a:spcPts val="0"/>
                        </a:spcAft>
                      </a:pPr>
                      <a:r>
                        <a:rPr lang="ru-RU" sz="2000" dirty="0">
                          <a:solidFill>
                            <a:srgbClr val="000000"/>
                          </a:solidFill>
                          <a:latin typeface="Times New Roman"/>
                          <a:ea typeface="Times New Roman"/>
                        </a:rPr>
                        <a:t> </a:t>
                      </a:r>
                      <a:endParaRPr lang="ru-RU" sz="2000" dirty="0">
                        <a:latin typeface="Times New Roman"/>
                        <a:ea typeface="Times New Roman"/>
                      </a:endParaRPr>
                    </a:p>
                  </a:txBody>
                  <a:tcPr marL="68580" marR="68580" marT="0" marB="0" anchor="b"/>
                </a:tc>
                <a:tc>
                  <a:txBody>
                    <a:bodyPr/>
                    <a:lstStyle/>
                    <a:p>
                      <a:pPr>
                        <a:spcAft>
                          <a:spcPts val="0"/>
                        </a:spcAft>
                      </a:pPr>
                      <a:r>
                        <a:rPr lang="ru-RU" sz="2000" dirty="0">
                          <a:solidFill>
                            <a:srgbClr val="000000"/>
                          </a:solidFill>
                          <a:latin typeface="Times New Roman"/>
                          <a:ea typeface="Times New Roman"/>
                        </a:rPr>
                        <a:t> </a:t>
                      </a:r>
                      <a:endParaRPr lang="ru-RU" sz="2000" dirty="0">
                        <a:latin typeface="Times New Roman"/>
                        <a:ea typeface="Times New Roman"/>
                      </a:endParaRPr>
                    </a:p>
                  </a:txBody>
                  <a:tcPr marL="68580" marR="68580" marT="0" marB="0" anchor="b"/>
                </a:tc>
                <a:tc>
                  <a:txBody>
                    <a:bodyPr/>
                    <a:lstStyle/>
                    <a:p>
                      <a:pPr algn="ctr">
                        <a:spcAft>
                          <a:spcPts val="0"/>
                        </a:spcAft>
                      </a:pPr>
                      <a:r>
                        <a:rPr lang="ru-RU" sz="2000" dirty="0">
                          <a:solidFill>
                            <a:srgbClr val="000000"/>
                          </a:solidFill>
                          <a:latin typeface="Times New Roman"/>
                          <a:ea typeface="Times New Roman"/>
                        </a:rPr>
                        <a:t>2170,90</a:t>
                      </a:r>
                      <a:endParaRPr lang="ru-RU" sz="2000" dirty="0">
                        <a:latin typeface="Times New Roman"/>
                        <a:ea typeface="Times New Roman"/>
                      </a:endParaRPr>
                    </a:p>
                  </a:txBody>
                  <a:tcPr marL="68580" marR="68580" marT="0" marB="0" anchor="b"/>
                </a:tc>
              </a:tr>
              <a:tr h="370840">
                <a:tc>
                  <a:txBody>
                    <a:bodyPr/>
                    <a:lstStyle/>
                    <a:p>
                      <a:pPr algn="r">
                        <a:spcAft>
                          <a:spcPts val="0"/>
                        </a:spcAft>
                      </a:pPr>
                      <a:r>
                        <a:rPr lang="ru-RU" sz="2000" dirty="0">
                          <a:solidFill>
                            <a:srgbClr val="000000"/>
                          </a:solidFill>
                          <a:latin typeface="Times New Roman"/>
                          <a:ea typeface="Times New Roman"/>
                        </a:rPr>
                        <a:t> -</a:t>
                      </a:r>
                      <a:endParaRPr lang="ru-RU" sz="2000" dirty="0">
                        <a:latin typeface="Times New Roman"/>
                        <a:ea typeface="Times New Roman"/>
                      </a:endParaRPr>
                    </a:p>
                  </a:txBody>
                  <a:tcPr marL="68580" marR="68580" marT="0" marB="0" anchor="b"/>
                </a:tc>
                <a:tc>
                  <a:txBody>
                    <a:bodyPr/>
                    <a:lstStyle/>
                    <a:p>
                      <a:pPr>
                        <a:spcAft>
                          <a:spcPts val="0"/>
                        </a:spcAft>
                      </a:pPr>
                      <a:r>
                        <a:rPr lang="ru-RU" sz="2000" dirty="0" err="1">
                          <a:solidFill>
                            <a:srgbClr val="000000"/>
                          </a:solidFill>
                          <a:latin typeface="Times New Roman"/>
                          <a:ea typeface="Times New Roman"/>
                        </a:rPr>
                        <a:t>документи</a:t>
                      </a:r>
                      <a:r>
                        <a:rPr lang="ru-RU" sz="2000" dirty="0">
                          <a:solidFill>
                            <a:srgbClr val="000000"/>
                          </a:solidFill>
                          <a:latin typeface="Times New Roman"/>
                          <a:ea typeface="Times New Roman"/>
                        </a:rPr>
                        <a:t> про </a:t>
                      </a:r>
                      <a:r>
                        <a:rPr lang="ru-RU" sz="2000" dirty="0" err="1">
                          <a:solidFill>
                            <a:srgbClr val="000000"/>
                          </a:solidFill>
                          <a:latin typeface="Times New Roman"/>
                          <a:ea typeface="Times New Roman"/>
                        </a:rPr>
                        <a:t>освіту</a:t>
                      </a:r>
                      <a:endParaRPr lang="ru-RU" sz="2000" dirty="0">
                        <a:latin typeface="Times New Roman"/>
                        <a:ea typeface="Times New Roman"/>
                      </a:endParaRPr>
                    </a:p>
                  </a:txBody>
                  <a:tcPr marL="68580" marR="68580" marT="0" marB="0" anchor="b"/>
                </a:tc>
                <a:tc>
                  <a:txBody>
                    <a:bodyPr/>
                    <a:lstStyle/>
                    <a:p>
                      <a:pPr>
                        <a:spcAft>
                          <a:spcPts val="0"/>
                        </a:spcAft>
                      </a:pPr>
                      <a:r>
                        <a:rPr lang="ru-RU" sz="2000">
                          <a:solidFill>
                            <a:srgbClr val="000000"/>
                          </a:solidFill>
                          <a:latin typeface="Times New Roman"/>
                          <a:ea typeface="Times New Roman"/>
                        </a:rPr>
                        <a:t> </a:t>
                      </a:r>
                      <a:endParaRPr lang="ru-RU" sz="2000">
                        <a:latin typeface="Times New Roman"/>
                        <a:ea typeface="Times New Roman"/>
                      </a:endParaRPr>
                    </a:p>
                  </a:txBody>
                  <a:tcPr marL="68580" marR="68580" marT="0" marB="0" anchor="b"/>
                </a:tc>
                <a:tc>
                  <a:txBody>
                    <a:bodyPr/>
                    <a:lstStyle/>
                    <a:p>
                      <a:pPr>
                        <a:spcAft>
                          <a:spcPts val="0"/>
                        </a:spcAft>
                      </a:pPr>
                      <a:r>
                        <a:rPr lang="ru-RU" sz="2000">
                          <a:solidFill>
                            <a:srgbClr val="000000"/>
                          </a:solidFill>
                          <a:latin typeface="Times New Roman"/>
                          <a:ea typeface="Times New Roman"/>
                        </a:rPr>
                        <a:t> </a:t>
                      </a:r>
                      <a:endParaRPr lang="ru-RU" sz="2000">
                        <a:latin typeface="Times New Roman"/>
                        <a:ea typeface="Times New Roman"/>
                      </a:endParaRPr>
                    </a:p>
                  </a:txBody>
                  <a:tcPr marL="68580" marR="68580" marT="0" marB="0" anchor="b"/>
                </a:tc>
                <a:tc>
                  <a:txBody>
                    <a:bodyPr/>
                    <a:lstStyle/>
                    <a:p>
                      <a:pPr algn="ctr">
                        <a:spcAft>
                          <a:spcPts val="0"/>
                        </a:spcAft>
                      </a:pPr>
                      <a:r>
                        <a:rPr lang="ru-RU" sz="2000">
                          <a:solidFill>
                            <a:srgbClr val="000000"/>
                          </a:solidFill>
                          <a:latin typeface="Times New Roman"/>
                          <a:ea typeface="Times New Roman"/>
                        </a:rPr>
                        <a:t>1600,18</a:t>
                      </a:r>
                      <a:endParaRPr lang="ru-RU" sz="2000">
                        <a:latin typeface="Times New Roman"/>
                        <a:ea typeface="Times New Roman"/>
                      </a:endParaRPr>
                    </a:p>
                  </a:txBody>
                  <a:tcPr marL="68580" marR="68580" marT="0" marB="0" anchor="b"/>
                </a:tc>
              </a:tr>
              <a:tr h="370840">
                <a:tc>
                  <a:txBody>
                    <a:bodyPr/>
                    <a:lstStyle/>
                    <a:p>
                      <a:pPr algn="r">
                        <a:spcAft>
                          <a:spcPts val="0"/>
                        </a:spcAft>
                      </a:pPr>
                      <a:r>
                        <a:rPr lang="ru-RU" sz="2000" dirty="0">
                          <a:solidFill>
                            <a:srgbClr val="000000"/>
                          </a:solidFill>
                          <a:latin typeface="Times New Roman"/>
                          <a:ea typeface="Times New Roman"/>
                        </a:rPr>
                        <a:t> -</a:t>
                      </a:r>
                      <a:endParaRPr lang="ru-RU" sz="2000" dirty="0">
                        <a:latin typeface="Times New Roman"/>
                        <a:ea typeface="Times New Roman"/>
                      </a:endParaRPr>
                    </a:p>
                  </a:txBody>
                  <a:tcPr marL="68580" marR="68580" marT="0" marB="0" anchor="b"/>
                </a:tc>
                <a:tc>
                  <a:txBody>
                    <a:bodyPr/>
                    <a:lstStyle/>
                    <a:p>
                      <a:pPr>
                        <a:spcAft>
                          <a:spcPts val="0"/>
                        </a:spcAft>
                      </a:pPr>
                      <a:r>
                        <a:rPr lang="ru-RU" sz="2000">
                          <a:solidFill>
                            <a:srgbClr val="000000"/>
                          </a:solidFill>
                          <a:latin typeface="Times New Roman"/>
                          <a:ea typeface="Times New Roman"/>
                        </a:rPr>
                        <a:t>підручники</a:t>
                      </a:r>
                      <a:endParaRPr lang="ru-RU" sz="2000">
                        <a:latin typeface="Times New Roman"/>
                        <a:ea typeface="Times New Roman"/>
                      </a:endParaRPr>
                    </a:p>
                  </a:txBody>
                  <a:tcPr marL="68580" marR="68580" marT="0" marB="0" anchor="b"/>
                </a:tc>
                <a:tc>
                  <a:txBody>
                    <a:bodyPr/>
                    <a:lstStyle/>
                    <a:p>
                      <a:pPr>
                        <a:spcAft>
                          <a:spcPts val="0"/>
                        </a:spcAft>
                      </a:pPr>
                      <a:r>
                        <a:rPr lang="ru-RU" sz="2000">
                          <a:solidFill>
                            <a:srgbClr val="000000"/>
                          </a:solidFill>
                          <a:latin typeface="Times New Roman"/>
                          <a:ea typeface="Times New Roman"/>
                        </a:rPr>
                        <a:t> </a:t>
                      </a:r>
                      <a:endParaRPr lang="ru-RU" sz="2000">
                        <a:latin typeface="Times New Roman"/>
                        <a:ea typeface="Times New Roman"/>
                      </a:endParaRPr>
                    </a:p>
                  </a:txBody>
                  <a:tcPr marL="68580" marR="68580" marT="0" marB="0" anchor="b"/>
                </a:tc>
                <a:tc>
                  <a:txBody>
                    <a:bodyPr/>
                    <a:lstStyle/>
                    <a:p>
                      <a:pPr>
                        <a:spcAft>
                          <a:spcPts val="0"/>
                        </a:spcAft>
                      </a:pPr>
                      <a:r>
                        <a:rPr lang="ru-RU" sz="2000">
                          <a:solidFill>
                            <a:srgbClr val="000000"/>
                          </a:solidFill>
                          <a:latin typeface="Times New Roman"/>
                          <a:ea typeface="Times New Roman"/>
                        </a:rPr>
                        <a:t> </a:t>
                      </a:r>
                      <a:endParaRPr lang="ru-RU" sz="2000">
                        <a:latin typeface="Times New Roman"/>
                        <a:ea typeface="Times New Roman"/>
                      </a:endParaRPr>
                    </a:p>
                  </a:txBody>
                  <a:tcPr marL="68580" marR="68580" marT="0" marB="0" anchor="b"/>
                </a:tc>
                <a:tc>
                  <a:txBody>
                    <a:bodyPr/>
                    <a:lstStyle/>
                    <a:p>
                      <a:pPr algn="ctr">
                        <a:spcAft>
                          <a:spcPts val="0"/>
                        </a:spcAft>
                      </a:pPr>
                      <a:r>
                        <a:rPr lang="ru-RU" sz="2000">
                          <a:solidFill>
                            <a:srgbClr val="000000"/>
                          </a:solidFill>
                          <a:latin typeface="Times New Roman"/>
                          <a:ea typeface="Times New Roman"/>
                        </a:rPr>
                        <a:t>4030,48</a:t>
                      </a:r>
                      <a:endParaRPr lang="ru-RU" sz="2000">
                        <a:latin typeface="Times New Roman"/>
                        <a:ea typeface="Times New Roman"/>
                      </a:endParaRPr>
                    </a:p>
                  </a:txBody>
                  <a:tcPr marL="68580" marR="68580" marT="0" marB="0" anchor="b"/>
                </a:tc>
              </a:tr>
              <a:tr h="370840">
                <a:tc>
                  <a:txBody>
                    <a:bodyPr/>
                    <a:lstStyle/>
                    <a:p>
                      <a:pPr algn="r">
                        <a:spcAft>
                          <a:spcPts val="0"/>
                        </a:spcAft>
                      </a:pPr>
                      <a:r>
                        <a:rPr lang="ru-RU" sz="2000" dirty="0">
                          <a:solidFill>
                            <a:srgbClr val="000000"/>
                          </a:solidFill>
                          <a:latin typeface="Times New Roman"/>
                          <a:ea typeface="Times New Roman"/>
                        </a:rPr>
                        <a:t>-</a:t>
                      </a:r>
                      <a:endParaRPr lang="ru-RU" sz="2000" dirty="0">
                        <a:latin typeface="Times New Roman"/>
                        <a:ea typeface="Times New Roman"/>
                      </a:endParaRPr>
                    </a:p>
                  </a:txBody>
                  <a:tcPr marL="68580" marR="68580" marT="0" marB="0" anchor="b"/>
                </a:tc>
                <a:tc>
                  <a:txBody>
                    <a:bodyPr/>
                    <a:lstStyle/>
                    <a:p>
                      <a:pPr>
                        <a:spcAft>
                          <a:spcPts val="0"/>
                        </a:spcAft>
                      </a:pPr>
                      <a:r>
                        <a:rPr lang="ru-RU" sz="2000" dirty="0" err="1">
                          <a:solidFill>
                            <a:srgbClr val="000000"/>
                          </a:solidFill>
                          <a:latin typeface="Times New Roman"/>
                          <a:ea typeface="Times New Roman"/>
                        </a:rPr>
                        <a:t>інформаційна</a:t>
                      </a:r>
                      <a:r>
                        <a:rPr lang="ru-RU" sz="2000" dirty="0">
                          <a:solidFill>
                            <a:srgbClr val="000000"/>
                          </a:solidFill>
                          <a:latin typeface="Times New Roman"/>
                          <a:ea typeface="Times New Roman"/>
                        </a:rPr>
                        <a:t> та </a:t>
                      </a:r>
                      <a:r>
                        <a:rPr lang="ru-RU" sz="2000" dirty="0" err="1">
                          <a:solidFill>
                            <a:srgbClr val="000000"/>
                          </a:solidFill>
                          <a:latin typeface="Times New Roman"/>
                          <a:ea typeface="Times New Roman"/>
                        </a:rPr>
                        <a:t>рекламна</a:t>
                      </a:r>
                      <a:r>
                        <a:rPr lang="ru-RU" sz="2000" dirty="0">
                          <a:solidFill>
                            <a:srgbClr val="000000"/>
                          </a:solidFill>
                          <a:latin typeface="Times New Roman"/>
                          <a:ea typeface="Times New Roman"/>
                        </a:rPr>
                        <a:t> </a:t>
                      </a:r>
                      <a:r>
                        <a:rPr lang="ru-RU" sz="2000" dirty="0" err="1">
                          <a:solidFill>
                            <a:srgbClr val="000000"/>
                          </a:solidFill>
                          <a:latin typeface="Times New Roman"/>
                          <a:ea typeface="Times New Roman"/>
                        </a:rPr>
                        <a:t>продукція</a:t>
                      </a:r>
                      <a:endParaRPr lang="ru-RU" sz="2000" dirty="0">
                        <a:latin typeface="Times New Roman"/>
                        <a:ea typeface="Times New Roman"/>
                      </a:endParaRPr>
                    </a:p>
                  </a:txBody>
                  <a:tcPr marL="68580" marR="68580" marT="0" marB="0" anchor="b"/>
                </a:tc>
                <a:tc>
                  <a:txBody>
                    <a:bodyPr/>
                    <a:lstStyle/>
                    <a:p>
                      <a:pPr>
                        <a:spcAft>
                          <a:spcPts val="0"/>
                        </a:spcAft>
                      </a:pPr>
                      <a:r>
                        <a:rPr lang="ru-RU" sz="2000">
                          <a:solidFill>
                            <a:srgbClr val="000000"/>
                          </a:solidFill>
                          <a:latin typeface="Times New Roman"/>
                          <a:ea typeface="Times New Roman"/>
                        </a:rPr>
                        <a:t> </a:t>
                      </a:r>
                      <a:endParaRPr lang="ru-RU" sz="2000">
                        <a:latin typeface="Times New Roman"/>
                        <a:ea typeface="Times New Roman"/>
                      </a:endParaRPr>
                    </a:p>
                  </a:txBody>
                  <a:tcPr marL="68580" marR="68580" marT="0" marB="0" anchor="b"/>
                </a:tc>
                <a:tc>
                  <a:txBody>
                    <a:bodyPr/>
                    <a:lstStyle/>
                    <a:p>
                      <a:pPr>
                        <a:spcAft>
                          <a:spcPts val="0"/>
                        </a:spcAft>
                      </a:pPr>
                      <a:r>
                        <a:rPr lang="ru-RU" sz="2000">
                          <a:solidFill>
                            <a:srgbClr val="000000"/>
                          </a:solidFill>
                          <a:latin typeface="Times New Roman"/>
                          <a:ea typeface="Times New Roman"/>
                        </a:rPr>
                        <a:t> </a:t>
                      </a:r>
                      <a:endParaRPr lang="ru-RU" sz="2000">
                        <a:latin typeface="Times New Roman"/>
                        <a:ea typeface="Times New Roman"/>
                      </a:endParaRPr>
                    </a:p>
                  </a:txBody>
                  <a:tcPr marL="68580" marR="68580" marT="0" marB="0" anchor="b"/>
                </a:tc>
                <a:tc>
                  <a:txBody>
                    <a:bodyPr/>
                    <a:lstStyle/>
                    <a:p>
                      <a:pPr algn="ctr">
                        <a:spcAft>
                          <a:spcPts val="0"/>
                        </a:spcAft>
                      </a:pPr>
                      <a:r>
                        <a:rPr lang="ru-RU" sz="2000">
                          <a:solidFill>
                            <a:srgbClr val="000000"/>
                          </a:solidFill>
                          <a:latin typeface="Times New Roman"/>
                          <a:ea typeface="Times New Roman"/>
                        </a:rPr>
                        <a:t>2550,00</a:t>
                      </a:r>
                      <a:endParaRPr lang="ru-RU" sz="2000">
                        <a:latin typeface="Times New Roman"/>
                        <a:ea typeface="Times New Roman"/>
                      </a:endParaRPr>
                    </a:p>
                  </a:txBody>
                  <a:tcPr marL="68580" marR="68580" marT="0" marB="0" anchor="b"/>
                </a:tc>
              </a:tr>
              <a:tr h="370840">
                <a:tc>
                  <a:txBody>
                    <a:bodyPr/>
                    <a:lstStyle/>
                    <a:p>
                      <a:pPr algn="r">
                        <a:spcAft>
                          <a:spcPts val="0"/>
                        </a:spcAft>
                      </a:pPr>
                      <a:r>
                        <a:rPr lang="ru-RU" sz="2000" dirty="0">
                          <a:solidFill>
                            <a:srgbClr val="000000"/>
                          </a:solidFill>
                          <a:latin typeface="Times New Roman"/>
                          <a:ea typeface="Times New Roman"/>
                        </a:rPr>
                        <a:t> </a:t>
                      </a:r>
                      <a:endParaRPr lang="ru-RU" sz="2000" dirty="0">
                        <a:latin typeface="Times New Roman"/>
                        <a:ea typeface="Times New Roman"/>
                      </a:endParaRPr>
                    </a:p>
                  </a:txBody>
                  <a:tcPr marL="68580" marR="68580" marT="0" marB="0" anchor="b"/>
                </a:tc>
                <a:tc>
                  <a:txBody>
                    <a:bodyPr/>
                    <a:lstStyle/>
                    <a:p>
                      <a:pPr>
                        <a:spcAft>
                          <a:spcPts val="0"/>
                        </a:spcAft>
                      </a:pPr>
                      <a:r>
                        <a:rPr lang="ru-RU" sz="2000" i="1" dirty="0">
                          <a:latin typeface="Times New Roman"/>
                          <a:ea typeface="Times New Roman"/>
                        </a:rPr>
                        <a:t>разом</a:t>
                      </a:r>
                      <a:endParaRPr lang="ru-RU" sz="2000" dirty="0">
                        <a:latin typeface="Times New Roman"/>
                        <a:ea typeface="Times New Roman"/>
                      </a:endParaRPr>
                    </a:p>
                  </a:txBody>
                  <a:tcPr marL="68580" marR="68580" marT="0" marB="0" anchor="b"/>
                </a:tc>
                <a:tc>
                  <a:txBody>
                    <a:bodyPr/>
                    <a:lstStyle/>
                    <a:p>
                      <a:pPr>
                        <a:spcAft>
                          <a:spcPts val="0"/>
                        </a:spcAft>
                      </a:pPr>
                      <a:r>
                        <a:rPr lang="ru-RU" sz="2000">
                          <a:solidFill>
                            <a:srgbClr val="000000"/>
                          </a:solidFill>
                          <a:latin typeface="Times New Roman"/>
                          <a:ea typeface="Times New Roman"/>
                        </a:rPr>
                        <a:t> </a:t>
                      </a:r>
                      <a:endParaRPr lang="ru-RU" sz="2000">
                        <a:latin typeface="Times New Roman"/>
                        <a:ea typeface="Times New Roman"/>
                      </a:endParaRPr>
                    </a:p>
                  </a:txBody>
                  <a:tcPr marL="68580" marR="68580" marT="0" marB="0" anchor="b"/>
                </a:tc>
                <a:tc>
                  <a:txBody>
                    <a:bodyPr/>
                    <a:lstStyle/>
                    <a:p>
                      <a:pPr>
                        <a:spcAft>
                          <a:spcPts val="0"/>
                        </a:spcAft>
                      </a:pPr>
                      <a:r>
                        <a:rPr lang="ru-RU" sz="2000">
                          <a:solidFill>
                            <a:srgbClr val="000000"/>
                          </a:solidFill>
                          <a:latin typeface="Times New Roman"/>
                          <a:ea typeface="Times New Roman"/>
                        </a:rPr>
                        <a:t> </a:t>
                      </a:r>
                      <a:endParaRPr lang="ru-RU" sz="2000">
                        <a:latin typeface="Times New Roman"/>
                        <a:ea typeface="Times New Roman"/>
                      </a:endParaRPr>
                    </a:p>
                  </a:txBody>
                  <a:tcPr marL="68580" marR="68580" marT="0" marB="0" anchor="b"/>
                </a:tc>
                <a:tc>
                  <a:txBody>
                    <a:bodyPr/>
                    <a:lstStyle/>
                    <a:p>
                      <a:pPr algn="ctr">
                        <a:spcAft>
                          <a:spcPts val="0"/>
                        </a:spcAft>
                      </a:pPr>
                      <a:r>
                        <a:rPr lang="ru-RU" sz="2000" i="1">
                          <a:latin typeface="Times New Roman"/>
                          <a:ea typeface="Times New Roman"/>
                        </a:rPr>
                        <a:t>10351,56</a:t>
                      </a:r>
                      <a:endParaRPr lang="ru-RU" sz="2000">
                        <a:latin typeface="Times New Roman"/>
                        <a:ea typeface="Times New Roman"/>
                      </a:endParaRPr>
                    </a:p>
                  </a:txBody>
                  <a:tcPr marL="68580" marR="68580" marT="0" marB="0" anchor="b"/>
                </a:tc>
              </a:tr>
              <a:tr h="370840">
                <a:tc>
                  <a:txBody>
                    <a:bodyPr/>
                    <a:lstStyle/>
                    <a:p>
                      <a:pPr algn="ctr">
                        <a:spcAft>
                          <a:spcPts val="0"/>
                        </a:spcAft>
                      </a:pPr>
                      <a:r>
                        <a:rPr lang="ru-RU" sz="2000" dirty="0">
                          <a:solidFill>
                            <a:srgbClr val="000000"/>
                          </a:solidFill>
                          <a:latin typeface="Times New Roman"/>
                          <a:ea typeface="Times New Roman"/>
                        </a:rPr>
                        <a:t>3</a:t>
                      </a:r>
                      <a:endParaRPr lang="ru-RU" sz="2000" dirty="0">
                        <a:latin typeface="Times New Roman"/>
                        <a:ea typeface="Times New Roman"/>
                      </a:endParaRPr>
                    </a:p>
                  </a:txBody>
                  <a:tcPr marL="68580" marR="68580" marT="0" marB="0" anchor="b"/>
                </a:tc>
                <a:tc gridSpan="4">
                  <a:txBody>
                    <a:bodyPr/>
                    <a:lstStyle/>
                    <a:p>
                      <a:pPr>
                        <a:spcAft>
                          <a:spcPts val="0"/>
                        </a:spcAft>
                      </a:pPr>
                      <a:r>
                        <a:rPr lang="ru-RU" sz="2000" b="1" i="1" dirty="0" err="1">
                          <a:latin typeface="Times New Roman"/>
                          <a:ea typeface="Times New Roman"/>
                        </a:rPr>
                        <a:t>Придбано</a:t>
                      </a:r>
                      <a:r>
                        <a:rPr lang="ru-RU" sz="2000" b="1" i="1" dirty="0">
                          <a:latin typeface="Times New Roman"/>
                          <a:ea typeface="Times New Roman"/>
                        </a:rPr>
                        <a:t> </a:t>
                      </a:r>
                      <a:r>
                        <a:rPr lang="ru-RU" sz="2000" b="1" i="1" dirty="0" err="1">
                          <a:latin typeface="Times New Roman"/>
                          <a:ea typeface="Times New Roman"/>
                        </a:rPr>
                        <a:t>матеріали</a:t>
                      </a:r>
                      <a:r>
                        <a:rPr lang="ru-RU" sz="2000" b="1" i="1" dirty="0">
                          <a:latin typeface="Times New Roman"/>
                          <a:ea typeface="Times New Roman"/>
                        </a:rPr>
                        <a:t> для </a:t>
                      </a:r>
                      <a:r>
                        <a:rPr lang="ru-RU" sz="2000" b="1" i="1" dirty="0" err="1">
                          <a:latin typeface="Times New Roman"/>
                          <a:ea typeface="Times New Roman"/>
                        </a:rPr>
                        <a:t>господарської</a:t>
                      </a:r>
                      <a:r>
                        <a:rPr lang="ru-RU" sz="2000" b="1" i="1" dirty="0">
                          <a:latin typeface="Times New Roman"/>
                          <a:ea typeface="Times New Roman"/>
                        </a:rPr>
                        <a:t> </a:t>
                      </a:r>
                      <a:r>
                        <a:rPr lang="ru-RU" sz="2000" b="1" i="1" dirty="0" err="1">
                          <a:latin typeface="Times New Roman"/>
                          <a:ea typeface="Times New Roman"/>
                        </a:rPr>
                        <a:t>діяльності</a:t>
                      </a:r>
                      <a:r>
                        <a:rPr lang="ru-RU" sz="2000" b="1" i="1" dirty="0">
                          <a:latin typeface="Times New Roman"/>
                          <a:ea typeface="Times New Roman"/>
                        </a:rPr>
                        <a:t>:</a:t>
                      </a:r>
                      <a:endParaRPr lang="ru-RU" sz="2000" dirty="0">
                        <a:latin typeface="Times New Roman"/>
                        <a:ea typeface="Times New Roman"/>
                      </a:endParaRPr>
                    </a:p>
                  </a:txBody>
                  <a:tcPr marL="68580" marR="68580" marT="0" marB="0" anchor="b"/>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r">
                        <a:spcAft>
                          <a:spcPts val="0"/>
                        </a:spcAft>
                      </a:pPr>
                      <a:r>
                        <a:rPr lang="ru-RU" sz="2000">
                          <a:solidFill>
                            <a:srgbClr val="000000"/>
                          </a:solidFill>
                          <a:latin typeface="Times New Roman"/>
                          <a:ea typeface="Times New Roman"/>
                        </a:rPr>
                        <a:t> -</a:t>
                      </a:r>
                      <a:endParaRPr lang="ru-RU" sz="2000">
                        <a:latin typeface="Times New Roman"/>
                        <a:ea typeface="Times New Roman"/>
                      </a:endParaRPr>
                    </a:p>
                  </a:txBody>
                  <a:tcPr marL="68580" marR="68580" marT="0" marB="0" anchor="b"/>
                </a:tc>
                <a:tc>
                  <a:txBody>
                    <a:bodyPr/>
                    <a:lstStyle/>
                    <a:p>
                      <a:pPr>
                        <a:spcAft>
                          <a:spcPts val="0"/>
                        </a:spcAft>
                      </a:pPr>
                      <a:r>
                        <a:rPr lang="ru-RU" sz="2000" dirty="0" err="1">
                          <a:solidFill>
                            <a:srgbClr val="000000"/>
                          </a:solidFill>
                          <a:latin typeface="Times New Roman"/>
                          <a:ea typeface="Times New Roman"/>
                        </a:rPr>
                        <a:t>вікна</a:t>
                      </a:r>
                      <a:r>
                        <a:rPr lang="ru-RU" sz="2000" dirty="0">
                          <a:solidFill>
                            <a:srgbClr val="000000"/>
                          </a:solidFill>
                          <a:latin typeface="Times New Roman"/>
                          <a:ea typeface="Times New Roman"/>
                        </a:rPr>
                        <a:t>, </a:t>
                      </a:r>
                      <a:r>
                        <a:rPr lang="ru-RU" sz="2000" dirty="0" err="1">
                          <a:solidFill>
                            <a:srgbClr val="000000"/>
                          </a:solidFill>
                          <a:latin typeface="Times New Roman"/>
                          <a:ea typeface="Times New Roman"/>
                        </a:rPr>
                        <a:t>двері</a:t>
                      </a:r>
                      <a:endParaRPr lang="ru-RU" sz="2000" dirty="0">
                        <a:latin typeface="Times New Roman"/>
                        <a:ea typeface="Times New Roman"/>
                      </a:endParaRPr>
                    </a:p>
                  </a:txBody>
                  <a:tcPr marL="68580" marR="68580" marT="0" marB="0" anchor="b"/>
                </a:tc>
                <a:tc>
                  <a:txBody>
                    <a:bodyPr/>
                    <a:lstStyle/>
                    <a:p>
                      <a:pPr>
                        <a:spcAft>
                          <a:spcPts val="0"/>
                        </a:spcAft>
                      </a:pPr>
                      <a:r>
                        <a:rPr lang="ru-RU" sz="2000" b="1" i="1" dirty="0">
                          <a:latin typeface="Times New Roman"/>
                          <a:ea typeface="Times New Roman"/>
                        </a:rPr>
                        <a:t> </a:t>
                      </a:r>
                      <a:endParaRPr lang="ru-RU" sz="2000" dirty="0">
                        <a:latin typeface="Times New Roman"/>
                        <a:ea typeface="Times New Roman"/>
                      </a:endParaRPr>
                    </a:p>
                  </a:txBody>
                  <a:tcPr marL="68580" marR="68580" marT="0" marB="0" anchor="b"/>
                </a:tc>
                <a:tc>
                  <a:txBody>
                    <a:bodyPr/>
                    <a:lstStyle/>
                    <a:p>
                      <a:pPr>
                        <a:spcAft>
                          <a:spcPts val="0"/>
                        </a:spcAft>
                      </a:pPr>
                      <a:r>
                        <a:rPr lang="ru-RU" sz="2000" b="1" i="1" dirty="0">
                          <a:latin typeface="Times New Roman"/>
                          <a:ea typeface="Times New Roman"/>
                        </a:rPr>
                        <a:t> </a:t>
                      </a:r>
                      <a:endParaRPr lang="ru-RU" sz="2000" dirty="0">
                        <a:latin typeface="Times New Roman"/>
                        <a:ea typeface="Times New Roman"/>
                      </a:endParaRPr>
                    </a:p>
                  </a:txBody>
                  <a:tcPr marL="68580" marR="68580" marT="0" marB="0" anchor="b"/>
                </a:tc>
                <a:tc>
                  <a:txBody>
                    <a:bodyPr/>
                    <a:lstStyle/>
                    <a:p>
                      <a:pPr algn="ctr">
                        <a:spcAft>
                          <a:spcPts val="0"/>
                        </a:spcAft>
                      </a:pPr>
                      <a:r>
                        <a:rPr lang="ru-RU" sz="2000" dirty="0">
                          <a:solidFill>
                            <a:srgbClr val="000000"/>
                          </a:solidFill>
                          <a:latin typeface="Times New Roman"/>
                          <a:ea typeface="Times New Roman"/>
                        </a:rPr>
                        <a:t>12877</a:t>
                      </a:r>
                      <a:endParaRPr lang="ru-RU" sz="2000" dirty="0">
                        <a:latin typeface="Times New Roman"/>
                        <a:ea typeface="Times New Roman"/>
                      </a:endParaRPr>
                    </a:p>
                  </a:txBody>
                  <a:tcPr marL="68580" marR="68580" marT="0" marB="0" anchor="b"/>
                </a:tc>
              </a:tr>
              <a:tr h="370840">
                <a:tc>
                  <a:txBody>
                    <a:bodyPr/>
                    <a:lstStyle/>
                    <a:p>
                      <a:pPr algn="r">
                        <a:spcAft>
                          <a:spcPts val="0"/>
                        </a:spcAft>
                      </a:pPr>
                      <a:r>
                        <a:rPr lang="ru-RU" sz="2000">
                          <a:solidFill>
                            <a:srgbClr val="000000"/>
                          </a:solidFill>
                          <a:latin typeface="Times New Roman"/>
                          <a:ea typeface="Times New Roman"/>
                        </a:rPr>
                        <a:t> -</a:t>
                      </a:r>
                      <a:endParaRPr lang="ru-RU" sz="2000">
                        <a:latin typeface="Times New Roman"/>
                        <a:ea typeface="Times New Roman"/>
                      </a:endParaRPr>
                    </a:p>
                  </a:txBody>
                  <a:tcPr marL="68580" marR="68580" marT="0" marB="0" anchor="b"/>
                </a:tc>
                <a:tc>
                  <a:txBody>
                    <a:bodyPr/>
                    <a:lstStyle/>
                    <a:p>
                      <a:pPr>
                        <a:spcAft>
                          <a:spcPts val="0"/>
                        </a:spcAft>
                      </a:pPr>
                      <a:r>
                        <a:rPr lang="ru-RU" sz="2000">
                          <a:solidFill>
                            <a:srgbClr val="000000"/>
                          </a:solidFill>
                          <a:latin typeface="Times New Roman"/>
                          <a:ea typeface="Times New Roman"/>
                        </a:rPr>
                        <a:t>вогнегасники</a:t>
                      </a:r>
                      <a:endParaRPr lang="ru-RU" sz="2000">
                        <a:latin typeface="Times New Roman"/>
                        <a:ea typeface="Times New Roman"/>
                      </a:endParaRPr>
                    </a:p>
                  </a:txBody>
                  <a:tcPr marL="68580" marR="68580" marT="0" marB="0" anchor="b"/>
                </a:tc>
                <a:tc>
                  <a:txBody>
                    <a:bodyPr/>
                    <a:lstStyle/>
                    <a:p>
                      <a:pPr>
                        <a:spcAft>
                          <a:spcPts val="0"/>
                        </a:spcAft>
                      </a:pPr>
                      <a:r>
                        <a:rPr lang="ru-RU" sz="2000" b="1" i="1">
                          <a:latin typeface="Times New Roman"/>
                          <a:ea typeface="Times New Roman"/>
                        </a:rPr>
                        <a:t> </a:t>
                      </a:r>
                      <a:endParaRPr lang="ru-RU" sz="2000">
                        <a:latin typeface="Times New Roman"/>
                        <a:ea typeface="Times New Roman"/>
                      </a:endParaRPr>
                    </a:p>
                  </a:txBody>
                  <a:tcPr marL="68580" marR="68580" marT="0" marB="0" anchor="b"/>
                </a:tc>
                <a:tc>
                  <a:txBody>
                    <a:bodyPr/>
                    <a:lstStyle/>
                    <a:p>
                      <a:pPr>
                        <a:spcAft>
                          <a:spcPts val="0"/>
                        </a:spcAft>
                      </a:pPr>
                      <a:r>
                        <a:rPr lang="ru-RU" sz="2000" b="1" i="1">
                          <a:latin typeface="Times New Roman"/>
                          <a:ea typeface="Times New Roman"/>
                        </a:rPr>
                        <a:t> </a:t>
                      </a:r>
                      <a:endParaRPr lang="ru-RU" sz="2000">
                        <a:latin typeface="Times New Roman"/>
                        <a:ea typeface="Times New Roman"/>
                      </a:endParaRPr>
                    </a:p>
                  </a:txBody>
                  <a:tcPr marL="68580" marR="68580" marT="0" marB="0" anchor="b"/>
                </a:tc>
                <a:tc>
                  <a:txBody>
                    <a:bodyPr/>
                    <a:lstStyle/>
                    <a:p>
                      <a:pPr algn="ctr">
                        <a:spcAft>
                          <a:spcPts val="0"/>
                        </a:spcAft>
                      </a:pPr>
                      <a:r>
                        <a:rPr lang="ru-RU" sz="2000" dirty="0">
                          <a:solidFill>
                            <a:srgbClr val="000000"/>
                          </a:solidFill>
                          <a:latin typeface="Times New Roman"/>
                          <a:ea typeface="Times New Roman"/>
                        </a:rPr>
                        <a:t>7050</a:t>
                      </a:r>
                      <a:endParaRPr lang="ru-RU" sz="2000" dirty="0">
                        <a:latin typeface="Times New Roman"/>
                        <a:ea typeface="Times New Roman"/>
                      </a:endParaRPr>
                    </a:p>
                  </a:txBody>
                  <a:tcPr marL="68580" marR="68580" marT="0" marB="0" anchor="b"/>
                </a:tc>
              </a:tr>
              <a:tr h="370840">
                <a:tc>
                  <a:txBody>
                    <a:bodyPr/>
                    <a:lstStyle/>
                    <a:p>
                      <a:pPr algn="r">
                        <a:spcAft>
                          <a:spcPts val="0"/>
                        </a:spcAft>
                      </a:pPr>
                      <a:r>
                        <a:rPr lang="ru-RU" sz="2000">
                          <a:solidFill>
                            <a:srgbClr val="000000"/>
                          </a:solidFill>
                          <a:latin typeface="Times New Roman"/>
                          <a:ea typeface="Times New Roman"/>
                        </a:rPr>
                        <a:t> -</a:t>
                      </a:r>
                      <a:endParaRPr lang="ru-RU" sz="2000">
                        <a:latin typeface="Times New Roman"/>
                        <a:ea typeface="Times New Roman"/>
                      </a:endParaRPr>
                    </a:p>
                  </a:txBody>
                  <a:tcPr marL="68580" marR="68580" marT="0" marB="0" anchor="b"/>
                </a:tc>
                <a:tc>
                  <a:txBody>
                    <a:bodyPr/>
                    <a:lstStyle/>
                    <a:p>
                      <a:pPr>
                        <a:spcAft>
                          <a:spcPts val="0"/>
                        </a:spcAft>
                      </a:pPr>
                      <a:r>
                        <a:rPr lang="ru-RU" sz="2000">
                          <a:solidFill>
                            <a:srgbClr val="000000"/>
                          </a:solidFill>
                          <a:latin typeface="Times New Roman"/>
                          <a:ea typeface="Times New Roman"/>
                        </a:rPr>
                        <a:t>запасні частини</a:t>
                      </a:r>
                      <a:endParaRPr lang="ru-RU" sz="2000">
                        <a:latin typeface="Times New Roman"/>
                        <a:ea typeface="Times New Roman"/>
                      </a:endParaRPr>
                    </a:p>
                  </a:txBody>
                  <a:tcPr marL="68580" marR="68580" marT="0" marB="0" anchor="b"/>
                </a:tc>
                <a:tc>
                  <a:txBody>
                    <a:bodyPr/>
                    <a:lstStyle/>
                    <a:p>
                      <a:pPr>
                        <a:spcAft>
                          <a:spcPts val="0"/>
                        </a:spcAft>
                      </a:pPr>
                      <a:r>
                        <a:rPr lang="ru-RU" sz="2000" dirty="0">
                          <a:solidFill>
                            <a:srgbClr val="000000"/>
                          </a:solidFill>
                          <a:latin typeface="Times New Roman"/>
                          <a:ea typeface="Times New Roman"/>
                        </a:rPr>
                        <a:t> </a:t>
                      </a:r>
                      <a:endParaRPr lang="ru-RU" sz="2000" dirty="0">
                        <a:latin typeface="Times New Roman"/>
                        <a:ea typeface="Times New Roman"/>
                      </a:endParaRPr>
                    </a:p>
                  </a:txBody>
                  <a:tcPr marL="68580" marR="68580" marT="0" marB="0" anchor="b"/>
                </a:tc>
                <a:tc>
                  <a:txBody>
                    <a:bodyPr/>
                    <a:lstStyle/>
                    <a:p>
                      <a:pPr>
                        <a:spcAft>
                          <a:spcPts val="0"/>
                        </a:spcAft>
                      </a:pPr>
                      <a:r>
                        <a:rPr lang="ru-RU" sz="2000">
                          <a:solidFill>
                            <a:srgbClr val="000000"/>
                          </a:solidFill>
                          <a:latin typeface="Times New Roman"/>
                          <a:ea typeface="Times New Roman"/>
                        </a:rPr>
                        <a:t> </a:t>
                      </a:r>
                      <a:endParaRPr lang="ru-RU" sz="2000">
                        <a:latin typeface="Times New Roman"/>
                        <a:ea typeface="Times New Roman"/>
                      </a:endParaRPr>
                    </a:p>
                  </a:txBody>
                  <a:tcPr marL="68580" marR="68580" marT="0" marB="0" anchor="b"/>
                </a:tc>
                <a:tc>
                  <a:txBody>
                    <a:bodyPr/>
                    <a:lstStyle/>
                    <a:p>
                      <a:pPr algn="ctr">
                        <a:spcAft>
                          <a:spcPts val="0"/>
                        </a:spcAft>
                      </a:pPr>
                      <a:r>
                        <a:rPr lang="ru-RU" sz="2000">
                          <a:solidFill>
                            <a:srgbClr val="000000"/>
                          </a:solidFill>
                          <a:latin typeface="Times New Roman"/>
                          <a:ea typeface="Times New Roman"/>
                        </a:rPr>
                        <a:t>49586,17</a:t>
                      </a:r>
                      <a:endParaRPr lang="ru-RU" sz="2000">
                        <a:latin typeface="Times New Roman"/>
                        <a:ea typeface="Times New Roman"/>
                      </a:endParaRPr>
                    </a:p>
                  </a:txBody>
                  <a:tcPr marL="68580" marR="68580" marT="0" marB="0" anchor="b"/>
                </a:tc>
              </a:tr>
              <a:tr h="370840">
                <a:tc>
                  <a:txBody>
                    <a:bodyPr/>
                    <a:lstStyle/>
                    <a:p>
                      <a:pPr algn="r">
                        <a:spcAft>
                          <a:spcPts val="0"/>
                        </a:spcAft>
                      </a:pPr>
                      <a:r>
                        <a:rPr lang="ru-RU" sz="2000">
                          <a:solidFill>
                            <a:srgbClr val="000000"/>
                          </a:solidFill>
                          <a:latin typeface="Times New Roman"/>
                          <a:ea typeface="Times New Roman"/>
                        </a:rPr>
                        <a:t> -</a:t>
                      </a:r>
                      <a:endParaRPr lang="ru-RU" sz="2000">
                        <a:latin typeface="Times New Roman"/>
                        <a:ea typeface="Times New Roman"/>
                      </a:endParaRPr>
                    </a:p>
                  </a:txBody>
                  <a:tcPr marL="68580" marR="68580" marT="0" marB="0" anchor="b"/>
                </a:tc>
                <a:tc>
                  <a:txBody>
                    <a:bodyPr/>
                    <a:lstStyle/>
                    <a:p>
                      <a:pPr>
                        <a:spcAft>
                          <a:spcPts val="0"/>
                        </a:spcAft>
                      </a:pPr>
                      <a:r>
                        <a:rPr lang="ru-RU" sz="2000">
                          <a:solidFill>
                            <a:srgbClr val="000000"/>
                          </a:solidFill>
                          <a:latin typeface="Times New Roman"/>
                          <a:ea typeface="Times New Roman"/>
                        </a:rPr>
                        <a:t>шини</a:t>
                      </a:r>
                      <a:endParaRPr lang="ru-RU" sz="2000">
                        <a:latin typeface="Times New Roman"/>
                        <a:ea typeface="Times New Roman"/>
                      </a:endParaRPr>
                    </a:p>
                  </a:txBody>
                  <a:tcPr marL="68580" marR="68580" marT="0" marB="0" anchor="b"/>
                </a:tc>
                <a:tc>
                  <a:txBody>
                    <a:bodyPr/>
                    <a:lstStyle/>
                    <a:p>
                      <a:pPr>
                        <a:spcAft>
                          <a:spcPts val="0"/>
                        </a:spcAft>
                      </a:pPr>
                      <a:r>
                        <a:rPr lang="ru-RU" sz="2000" dirty="0">
                          <a:solidFill>
                            <a:srgbClr val="000000"/>
                          </a:solidFill>
                          <a:latin typeface="Times New Roman"/>
                          <a:ea typeface="Times New Roman"/>
                        </a:rPr>
                        <a:t> </a:t>
                      </a:r>
                      <a:endParaRPr lang="ru-RU" sz="2000" dirty="0">
                        <a:latin typeface="Times New Roman"/>
                        <a:ea typeface="Times New Roman"/>
                      </a:endParaRPr>
                    </a:p>
                  </a:txBody>
                  <a:tcPr marL="68580" marR="68580" marT="0" marB="0" anchor="b"/>
                </a:tc>
                <a:tc>
                  <a:txBody>
                    <a:bodyPr/>
                    <a:lstStyle/>
                    <a:p>
                      <a:pPr>
                        <a:spcAft>
                          <a:spcPts val="0"/>
                        </a:spcAft>
                      </a:pPr>
                      <a:r>
                        <a:rPr lang="ru-RU" sz="2000">
                          <a:solidFill>
                            <a:srgbClr val="000000"/>
                          </a:solidFill>
                          <a:latin typeface="Times New Roman"/>
                          <a:ea typeface="Times New Roman"/>
                        </a:rPr>
                        <a:t> </a:t>
                      </a:r>
                      <a:endParaRPr lang="ru-RU" sz="2000">
                        <a:latin typeface="Times New Roman"/>
                        <a:ea typeface="Times New Roman"/>
                      </a:endParaRPr>
                    </a:p>
                  </a:txBody>
                  <a:tcPr marL="68580" marR="68580" marT="0" marB="0" anchor="b"/>
                </a:tc>
                <a:tc>
                  <a:txBody>
                    <a:bodyPr/>
                    <a:lstStyle/>
                    <a:p>
                      <a:pPr algn="ctr">
                        <a:spcAft>
                          <a:spcPts val="0"/>
                        </a:spcAft>
                      </a:pPr>
                      <a:r>
                        <a:rPr lang="ru-RU" sz="2000">
                          <a:solidFill>
                            <a:srgbClr val="000000"/>
                          </a:solidFill>
                          <a:latin typeface="Times New Roman"/>
                          <a:ea typeface="Times New Roman"/>
                        </a:rPr>
                        <a:t>27380</a:t>
                      </a:r>
                      <a:endParaRPr lang="ru-RU" sz="2000">
                        <a:latin typeface="Times New Roman"/>
                        <a:ea typeface="Times New Roman"/>
                      </a:endParaRPr>
                    </a:p>
                  </a:txBody>
                  <a:tcPr marL="68580" marR="68580" marT="0" marB="0" anchor="b"/>
                </a:tc>
              </a:tr>
              <a:tr h="370840">
                <a:tc>
                  <a:txBody>
                    <a:bodyPr/>
                    <a:lstStyle/>
                    <a:p>
                      <a:pPr algn="r">
                        <a:spcAft>
                          <a:spcPts val="0"/>
                        </a:spcAft>
                      </a:pPr>
                      <a:r>
                        <a:rPr lang="ru-RU" sz="2000">
                          <a:solidFill>
                            <a:srgbClr val="000000"/>
                          </a:solidFill>
                          <a:latin typeface="Times New Roman"/>
                          <a:ea typeface="Times New Roman"/>
                        </a:rPr>
                        <a:t> -</a:t>
                      </a:r>
                      <a:endParaRPr lang="ru-RU" sz="2000">
                        <a:latin typeface="Times New Roman"/>
                        <a:ea typeface="Times New Roman"/>
                      </a:endParaRPr>
                    </a:p>
                  </a:txBody>
                  <a:tcPr marL="68580" marR="68580" marT="0" marB="0" anchor="b"/>
                </a:tc>
                <a:tc>
                  <a:txBody>
                    <a:bodyPr/>
                    <a:lstStyle/>
                    <a:p>
                      <a:pPr>
                        <a:spcAft>
                          <a:spcPts val="0"/>
                        </a:spcAft>
                      </a:pPr>
                      <a:r>
                        <a:rPr lang="ru-RU" sz="2000">
                          <a:solidFill>
                            <a:srgbClr val="000000"/>
                          </a:solidFill>
                          <a:latin typeface="Times New Roman"/>
                          <a:ea typeface="Times New Roman"/>
                        </a:rPr>
                        <a:t>конверти, марки</a:t>
                      </a:r>
                      <a:endParaRPr lang="ru-RU" sz="2000">
                        <a:latin typeface="Times New Roman"/>
                        <a:ea typeface="Times New Roman"/>
                      </a:endParaRPr>
                    </a:p>
                  </a:txBody>
                  <a:tcPr marL="68580" marR="68580" marT="0" marB="0" anchor="b"/>
                </a:tc>
                <a:tc>
                  <a:txBody>
                    <a:bodyPr/>
                    <a:lstStyle/>
                    <a:p>
                      <a:pPr>
                        <a:spcAft>
                          <a:spcPts val="0"/>
                        </a:spcAft>
                      </a:pPr>
                      <a:r>
                        <a:rPr lang="ru-RU" sz="2000" dirty="0">
                          <a:solidFill>
                            <a:srgbClr val="000000"/>
                          </a:solidFill>
                          <a:latin typeface="Times New Roman"/>
                          <a:ea typeface="Times New Roman"/>
                        </a:rPr>
                        <a:t> </a:t>
                      </a:r>
                      <a:endParaRPr lang="ru-RU" sz="2000" dirty="0">
                        <a:latin typeface="Times New Roman"/>
                        <a:ea typeface="Times New Roman"/>
                      </a:endParaRPr>
                    </a:p>
                  </a:txBody>
                  <a:tcPr marL="68580" marR="68580" marT="0" marB="0" anchor="b"/>
                </a:tc>
                <a:tc>
                  <a:txBody>
                    <a:bodyPr/>
                    <a:lstStyle/>
                    <a:p>
                      <a:pPr>
                        <a:spcAft>
                          <a:spcPts val="0"/>
                        </a:spcAft>
                      </a:pPr>
                      <a:r>
                        <a:rPr lang="ru-RU" sz="2000" dirty="0">
                          <a:solidFill>
                            <a:srgbClr val="000000"/>
                          </a:solidFill>
                          <a:latin typeface="Times New Roman"/>
                          <a:ea typeface="Times New Roman"/>
                        </a:rPr>
                        <a:t> </a:t>
                      </a:r>
                      <a:endParaRPr lang="ru-RU" sz="2000" dirty="0">
                        <a:latin typeface="Times New Roman"/>
                        <a:ea typeface="Times New Roman"/>
                      </a:endParaRPr>
                    </a:p>
                  </a:txBody>
                  <a:tcPr marL="68580" marR="68580" marT="0" marB="0" anchor="b"/>
                </a:tc>
                <a:tc>
                  <a:txBody>
                    <a:bodyPr/>
                    <a:lstStyle/>
                    <a:p>
                      <a:pPr algn="ctr">
                        <a:spcAft>
                          <a:spcPts val="0"/>
                        </a:spcAft>
                      </a:pPr>
                      <a:r>
                        <a:rPr lang="ru-RU" sz="2000">
                          <a:solidFill>
                            <a:srgbClr val="000000"/>
                          </a:solidFill>
                          <a:latin typeface="Times New Roman"/>
                          <a:ea typeface="Times New Roman"/>
                        </a:rPr>
                        <a:t>1565</a:t>
                      </a:r>
                      <a:endParaRPr lang="ru-RU" sz="2000">
                        <a:latin typeface="Times New Roman"/>
                        <a:ea typeface="Times New Roman"/>
                      </a:endParaRPr>
                    </a:p>
                  </a:txBody>
                  <a:tcPr marL="68580" marR="68580" marT="0" marB="0" anchor="b"/>
                </a:tc>
              </a:tr>
              <a:tr h="370840">
                <a:tc>
                  <a:txBody>
                    <a:bodyPr/>
                    <a:lstStyle/>
                    <a:p>
                      <a:pPr algn="r">
                        <a:spcAft>
                          <a:spcPts val="0"/>
                        </a:spcAft>
                      </a:pPr>
                      <a:r>
                        <a:rPr lang="ru-RU" sz="2000" dirty="0">
                          <a:solidFill>
                            <a:srgbClr val="000000"/>
                          </a:solidFill>
                          <a:latin typeface="Times New Roman"/>
                          <a:ea typeface="Times New Roman"/>
                        </a:rPr>
                        <a:t> -</a:t>
                      </a:r>
                      <a:endParaRPr lang="ru-RU" sz="2000" dirty="0">
                        <a:latin typeface="Times New Roman"/>
                        <a:ea typeface="Times New Roman"/>
                      </a:endParaRPr>
                    </a:p>
                  </a:txBody>
                  <a:tcPr marL="68580" marR="68580" marT="0" marB="0" anchor="b"/>
                </a:tc>
                <a:tc>
                  <a:txBody>
                    <a:bodyPr/>
                    <a:lstStyle/>
                    <a:p>
                      <a:pPr>
                        <a:spcAft>
                          <a:spcPts val="0"/>
                        </a:spcAft>
                      </a:pPr>
                      <a:r>
                        <a:rPr lang="ru-RU" sz="2000" dirty="0" err="1">
                          <a:solidFill>
                            <a:srgbClr val="000000"/>
                          </a:solidFill>
                          <a:latin typeface="Times New Roman"/>
                          <a:ea typeface="Times New Roman"/>
                        </a:rPr>
                        <a:t>канцтовари</a:t>
                      </a:r>
                      <a:endParaRPr lang="ru-RU" sz="2000" dirty="0">
                        <a:latin typeface="Times New Roman"/>
                        <a:ea typeface="Times New Roman"/>
                      </a:endParaRPr>
                    </a:p>
                  </a:txBody>
                  <a:tcPr marL="68580" marR="68580" marT="0" marB="0" anchor="b"/>
                </a:tc>
                <a:tc>
                  <a:txBody>
                    <a:bodyPr/>
                    <a:lstStyle/>
                    <a:p>
                      <a:pPr>
                        <a:spcAft>
                          <a:spcPts val="0"/>
                        </a:spcAft>
                      </a:pPr>
                      <a:r>
                        <a:rPr lang="ru-RU" sz="2000">
                          <a:solidFill>
                            <a:srgbClr val="000000"/>
                          </a:solidFill>
                          <a:latin typeface="Times New Roman"/>
                          <a:ea typeface="Times New Roman"/>
                        </a:rPr>
                        <a:t> </a:t>
                      </a:r>
                      <a:endParaRPr lang="ru-RU" sz="2000">
                        <a:latin typeface="Times New Roman"/>
                        <a:ea typeface="Times New Roman"/>
                      </a:endParaRPr>
                    </a:p>
                  </a:txBody>
                  <a:tcPr marL="68580" marR="68580" marT="0" marB="0" anchor="b"/>
                </a:tc>
                <a:tc>
                  <a:txBody>
                    <a:bodyPr/>
                    <a:lstStyle/>
                    <a:p>
                      <a:pPr>
                        <a:spcAft>
                          <a:spcPts val="0"/>
                        </a:spcAft>
                      </a:pPr>
                      <a:r>
                        <a:rPr lang="ru-RU" sz="2000" dirty="0">
                          <a:solidFill>
                            <a:srgbClr val="000000"/>
                          </a:solidFill>
                          <a:latin typeface="Times New Roman"/>
                          <a:ea typeface="Times New Roman"/>
                        </a:rPr>
                        <a:t> </a:t>
                      </a:r>
                      <a:endParaRPr lang="ru-RU" sz="2000" dirty="0">
                        <a:latin typeface="Times New Roman"/>
                        <a:ea typeface="Times New Roman"/>
                      </a:endParaRPr>
                    </a:p>
                  </a:txBody>
                  <a:tcPr marL="68580" marR="68580" marT="0" marB="0" anchor="b"/>
                </a:tc>
                <a:tc>
                  <a:txBody>
                    <a:bodyPr/>
                    <a:lstStyle/>
                    <a:p>
                      <a:pPr algn="ctr">
                        <a:spcAft>
                          <a:spcPts val="0"/>
                        </a:spcAft>
                      </a:pPr>
                      <a:r>
                        <a:rPr lang="ru-RU" sz="2000" dirty="0">
                          <a:solidFill>
                            <a:srgbClr val="000000"/>
                          </a:solidFill>
                          <a:latin typeface="Times New Roman"/>
                          <a:ea typeface="Times New Roman"/>
                        </a:rPr>
                        <a:t>2895,25</a:t>
                      </a:r>
                      <a:endParaRPr lang="ru-RU" sz="2000" dirty="0">
                        <a:latin typeface="Times New Roman"/>
                        <a:ea typeface="Times New Roman"/>
                      </a:endParaRPr>
                    </a:p>
                  </a:txBody>
                  <a:tcPr marL="68580" marR="68580" marT="0" marB="0" anchor="b"/>
                </a:tc>
              </a:tr>
            </a:tbl>
          </a:graphicData>
        </a:graphic>
      </p:graphicFrame>
      <p:sp>
        <p:nvSpPr>
          <p:cNvPr id="3" name="Номер слайда 2"/>
          <p:cNvSpPr>
            <a:spLocks noGrp="1"/>
          </p:cNvSpPr>
          <p:nvPr>
            <p:ph type="sldNum" idx="12"/>
          </p:nvPr>
        </p:nvSpPr>
        <p:spPr/>
        <p:txBody>
          <a:bodyPr/>
          <a:lstStyle/>
          <a:p>
            <a:fld id="{9F750AC5-1200-4328-84F1-BD6FD70D2808}" type="slidenum">
              <a:rPr lang="uk-UA" smtClean="0"/>
              <a:pPr/>
              <a:t>62</a:t>
            </a:fld>
            <a:endParaRPr lang="uk-UA"/>
          </a:p>
        </p:txBody>
      </p:sp>
      <p:pic>
        <p:nvPicPr>
          <p:cNvPr id="5" name="Picture 2" descr="Логотип"/>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26715" y="1020663"/>
            <a:ext cx="1034059" cy="1034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3238" y="779441"/>
            <a:ext cx="9067800" cy="781072"/>
          </a:xfrm>
        </p:spPr>
        <p:txBody>
          <a:bodyPr/>
          <a:lstStyle/>
          <a:p>
            <a:r>
              <a:rPr lang="uk-UA" sz="3600" b="1" i="1" dirty="0"/>
              <a:t>Закуплені матеріальні цінності протягом 2019/2020 навчального року</a:t>
            </a:r>
            <a:r>
              <a:rPr lang="ru-RU" dirty="0"/>
              <a:t/>
            </a:r>
            <a:br>
              <a:rPr lang="ru-RU" dirty="0"/>
            </a:br>
            <a:endParaRPr lang="ru-RU" dirty="0"/>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1208015033"/>
              </p:ext>
            </p:extLst>
          </p:nvPr>
        </p:nvGraphicFramePr>
        <p:xfrm>
          <a:off x="503238" y="1768475"/>
          <a:ext cx="9067800" cy="5430520"/>
        </p:xfrm>
        <a:graphic>
          <a:graphicData uri="http://schemas.openxmlformats.org/drawingml/2006/table">
            <a:tbl>
              <a:tblPr firstRow="1" bandRow="1">
                <a:tableStyleId>{5C22544A-7EE6-4342-B048-85BDC9FD1C3A}</a:tableStyleId>
              </a:tblPr>
              <a:tblGrid>
                <a:gridCol w="465108"/>
                <a:gridCol w="3162012"/>
                <a:gridCol w="1813560"/>
                <a:gridCol w="1813560"/>
                <a:gridCol w="1813560"/>
              </a:tblGrid>
              <a:tr h="370840">
                <a:tc>
                  <a:txBody>
                    <a:bodyPr/>
                    <a:lstStyle/>
                    <a:p>
                      <a:pPr algn="ctr">
                        <a:spcAft>
                          <a:spcPts val="0"/>
                        </a:spcAft>
                      </a:pPr>
                      <a:r>
                        <a:rPr lang="ru-RU" sz="2000" i="1" dirty="0">
                          <a:latin typeface="Times New Roman"/>
                          <a:ea typeface="Times New Roman"/>
                        </a:rPr>
                        <a:t>№ </a:t>
                      </a:r>
                      <a:r>
                        <a:rPr lang="ru-RU" sz="2000" i="1" dirty="0" err="1">
                          <a:latin typeface="Times New Roman"/>
                          <a:ea typeface="Times New Roman"/>
                        </a:rPr>
                        <a:t>з</a:t>
                      </a:r>
                      <a:r>
                        <a:rPr lang="ru-RU" sz="2000" i="1" dirty="0">
                          <a:latin typeface="Times New Roman"/>
                          <a:ea typeface="Times New Roman"/>
                        </a:rPr>
                        <a:t>/</a:t>
                      </a:r>
                      <a:r>
                        <a:rPr lang="ru-RU" sz="2000" i="1" dirty="0" err="1">
                          <a:latin typeface="Times New Roman"/>
                          <a:ea typeface="Times New Roman"/>
                        </a:rPr>
                        <a:t>п</a:t>
                      </a:r>
                      <a:endParaRPr lang="ru-RU" sz="2000" dirty="0">
                        <a:latin typeface="Times New Roman"/>
                        <a:ea typeface="Times New Roman"/>
                      </a:endParaRPr>
                    </a:p>
                  </a:txBody>
                  <a:tcPr marL="68580" marR="68580" marT="0" marB="0" anchor="b"/>
                </a:tc>
                <a:tc>
                  <a:txBody>
                    <a:bodyPr/>
                    <a:lstStyle/>
                    <a:p>
                      <a:pPr algn="ctr">
                        <a:spcAft>
                          <a:spcPts val="0"/>
                        </a:spcAft>
                      </a:pPr>
                      <a:r>
                        <a:rPr lang="ru-RU" sz="2000" i="1" dirty="0" err="1">
                          <a:latin typeface="Times New Roman"/>
                          <a:ea typeface="Times New Roman"/>
                        </a:rPr>
                        <a:t>Назва</a:t>
                      </a:r>
                      <a:endParaRPr lang="ru-RU" sz="2000" dirty="0">
                        <a:latin typeface="Times New Roman"/>
                        <a:ea typeface="Times New Roman"/>
                      </a:endParaRPr>
                    </a:p>
                  </a:txBody>
                  <a:tcPr marL="68580" marR="68580" marT="0" marB="0" anchor="b"/>
                </a:tc>
                <a:tc>
                  <a:txBody>
                    <a:bodyPr/>
                    <a:lstStyle/>
                    <a:p>
                      <a:pPr algn="ctr">
                        <a:spcAft>
                          <a:spcPts val="0"/>
                        </a:spcAft>
                      </a:pPr>
                      <a:r>
                        <a:rPr lang="ru-RU" sz="2000" i="1">
                          <a:latin typeface="Times New Roman"/>
                          <a:ea typeface="Times New Roman"/>
                        </a:rPr>
                        <a:t>Од.вим.</a:t>
                      </a:r>
                      <a:endParaRPr lang="ru-RU" sz="2000">
                        <a:latin typeface="Times New Roman"/>
                        <a:ea typeface="Times New Roman"/>
                      </a:endParaRPr>
                    </a:p>
                  </a:txBody>
                  <a:tcPr marL="68580" marR="68580" marT="0" marB="0" anchor="b"/>
                </a:tc>
                <a:tc>
                  <a:txBody>
                    <a:bodyPr/>
                    <a:lstStyle/>
                    <a:p>
                      <a:pPr algn="ctr">
                        <a:spcAft>
                          <a:spcPts val="0"/>
                        </a:spcAft>
                      </a:pPr>
                      <a:r>
                        <a:rPr lang="ru-RU" sz="2000" i="1">
                          <a:latin typeface="Times New Roman"/>
                          <a:ea typeface="Times New Roman"/>
                        </a:rPr>
                        <a:t>К-сть</a:t>
                      </a:r>
                      <a:endParaRPr lang="ru-RU" sz="2000">
                        <a:latin typeface="Times New Roman"/>
                        <a:ea typeface="Times New Roman"/>
                      </a:endParaRPr>
                    </a:p>
                  </a:txBody>
                  <a:tcPr marL="68580" marR="68580" marT="0" marB="0" anchor="b"/>
                </a:tc>
                <a:tc>
                  <a:txBody>
                    <a:bodyPr/>
                    <a:lstStyle/>
                    <a:p>
                      <a:pPr algn="ctr">
                        <a:spcAft>
                          <a:spcPts val="0"/>
                        </a:spcAft>
                      </a:pPr>
                      <a:r>
                        <a:rPr lang="ru-RU" sz="2000" i="1">
                          <a:latin typeface="Times New Roman"/>
                          <a:ea typeface="Times New Roman"/>
                        </a:rPr>
                        <a:t>Сума, грн.</a:t>
                      </a:r>
                      <a:endParaRPr lang="ru-RU" sz="2000">
                        <a:latin typeface="Times New Roman"/>
                        <a:ea typeface="Times New Roman"/>
                      </a:endParaRPr>
                    </a:p>
                  </a:txBody>
                  <a:tcPr marL="68580" marR="68580" marT="0" marB="0" anchor="b"/>
                </a:tc>
              </a:tr>
              <a:tr h="370840">
                <a:tc>
                  <a:txBody>
                    <a:bodyPr/>
                    <a:lstStyle/>
                    <a:p>
                      <a:pPr algn="r">
                        <a:spcAft>
                          <a:spcPts val="0"/>
                        </a:spcAft>
                      </a:pPr>
                      <a:r>
                        <a:rPr lang="ru-RU" sz="2000" dirty="0">
                          <a:solidFill>
                            <a:srgbClr val="000000"/>
                          </a:solidFill>
                          <a:latin typeface="Times New Roman"/>
                          <a:ea typeface="Times New Roman"/>
                        </a:rPr>
                        <a:t> -</a:t>
                      </a:r>
                      <a:endParaRPr lang="ru-RU" sz="2000" dirty="0">
                        <a:latin typeface="Times New Roman"/>
                        <a:ea typeface="Times New Roman"/>
                      </a:endParaRPr>
                    </a:p>
                  </a:txBody>
                  <a:tcPr marL="68580" marR="68580" marT="0" marB="0" anchor="b"/>
                </a:tc>
                <a:tc>
                  <a:txBody>
                    <a:bodyPr/>
                    <a:lstStyle/>
                    <a:p>
                      <a:pPr>
                        <a:spcAft>
                          <a:spcPts val="0"/>
                        </a:spcAft>
                      </a:pPr>
                      <a:r>
                        <a:rPr lang="ru-RU" sz="2000" dirty="0" err="1">
                          <a:solidFill>
                            <a:srgbClr val="000000"/>
                          </a:solidFill>
                          <a:latin typeface="Times New Roman"/>
                          <a:ea typeface="Times New Roman"/>
                        </a:rPr>
                        <a:t>електротовари</a:t>
                      </a:r>
                      <a:endParaRPr lang="ru-RU" sz="2000" dirty="0">
                        <a:latin typeface="Times New Roman"/>
                        <a:ea typeface="Times New Roman"/>
                      </a:endParaRPr>
                    </a:p>
                  </a:txBody>
                  <a:tcPr marL="68580" marR="68580" marT="0" marB="0" anchor="b"/>
                </a:tc>
                <a:tc>
                  <a:txBody>
                    <a:bodyPr/>
                    <a:lstStyle/>
                    <a:p>
                      <a:pPr>
                        <a:spcAft>
                          <a:spcPts val="0"/>
                        </a:spcAft>
                      </a:pPr>
                      <a:r>
                        <a:rPr lang="ru-RU" sz="2000" dirty="0">
                          <a:solidFill>
                            <a:srgbClr val="000000"/>
                          </a:solidFill>
                          <a:latin typeface="Times New Roman"/>
                          <a:ea typeface="Times New Roman"/>
                        </a:rPr>
                        <a:t> </a:t>
                      </a:r>
                      <a:endParaRPr lang="ru-RU" sz="2000" dirty="0">
                        <a:latin typeface="Times New Roman"/>
                        <a:ea typeface="Times New Roman"/>
                      </a:endParaRPr>
                    </a:p>
                  </a:txBody>
                  <a:tcPr marL="68580" marR="68580" marT="0" marB="0" anchor="b"/>
                </a:tc>
                <a:tc>
                  <a:txBody>
                    <a:bodyPr/>
                    <a:lstStyle/>
                    <a:p>
                      <a:pPr>
                        <a:spcAft>
                          <a:spcPts val="0"/>
                        </a:spcAft>
                      </a:pPr>
                      <a:r>
                        <a:rPr lang="ru-RU" sz="2000" dirty="0">
                          <a:solidFill>
                            <a:srgbClr val="000000"/>
                          </a:solidFill>
                          <a:latin typeface="Times New Roman"/>
                          <a:ea typeface="Times New Roman"/>
                        </a:rPr>
                        <a:t> </a:t>
                      </a:r>
                      <a:endParaRPr lang="ru-RU" sz="2000" dirty="0">
                        <a:latin typeface="Times New Roman"/>
                        <a:ea typeface="Times New Roman"/>
                      </a:endParaRPr>
                    </a:p>
                  </a:txBody>
                  <a:tcPr marL="68580" marR="68580" marT="0" marB="0" anchor="b"/>
                </a:tc>
                <a:tc>
                  <a:txBody>
                    <a:bodyPr/>
                    <a:lstStyle/>
                    <a:p>
                      <a:pPr algn="ctr">
                        <a:spcAft>
                          <a:spcPts val="0"/>
                        </a:spcAft>
                      </a:pPr>
                      <a:r>
                        <a:rPr lang="ru-RU" sz="2000" dirty="0">
                          <a:solidFill>
                            <a:srgbClr val="000000"/>
                          </a:solidFill>
                          <a:latin typeface="Times New Roman"/>
                          <a:ea typeface="Times New Roman"/>
                        </a:rPr>
                        <a:t>8027,71</a:t>
                      </a:r>
                      <a:endParaRPr lang="ru-RU" sz="2000" dirty="0">
                        <a:latin typeface="Times New Roman"/>
                        <a:ea typeface="Times New Roman"/>
                      </a:endParaRPr>
                    </a:p>
                  </a:txBody>
                  <a:tcPr marL="68580" marR="68580" marT="0" marB="0" anchor="b"/>
                </a:tc>
              </a:tr>
              <a:tr h="370840">
                <a:tc>
                  <a:txBody>
                    <a:bodyPr/>
                    <a:lstStyle/>
                    <a:p>
                      <a:pPr algn="r">
                        <a:spcAft>
                          <a:spcPts val="0"/>
                        </a:spcAft>
                      </a:pPr>
                      <a:r>
                        <a:rPr lang="ru-RU" sz="2000">
                          <a:solidFill>
                            <a:srgbClr val="000000"/>
                          </a:solidFill>
                          <a:latin typeface="Times New Roman"/>
                          <a:ea typeface="Times New Roman"/>
                        </a:rPr>
                        <a:t> -</a:t>
                      </a:r>
                      <a:endParaRPr lang="ru-RU" sz="2000">
                        <a:latin typeface="Times New Roman"/>
                        <a:ea typeface="Times New Roman"/>
                      </a:endParaRPr>
                    </a:p>
                  </a:txBody>
                  <a:tcPr marL="68580" marR="68580" marT="0" marB="0" anchor="b"/>
                </a:tc>
                <a:tc>
                  <a:txBody>
                    <a:bodyPr/>
                    <a:lstStyle/>
                    <a:p>
                      <a:pPr>
                        <a:spcAft>
                          <a:spcPts val="0"/>
                        </a:spcAft>
                      </a:pPr>
                      <a:r>
                        <a:rPr lang="ru-RU" sz="2000" dirty="0" err="1">
                          <a:solidFill>
                            <a:srgbClr val="000000"/>
                          </a:solidFill>
                          <a:latin typeface="Times New Roman"/>
                          <a:ea typeface="Times New Roman"/>
                        </a:rPr>
                        <a:t>миючі</a:t>
                      </a:r>
                      <a:r>
                        <a:rPr lang="ru-RU" sz="2000" dirty="0">
                          <a:solidFill>
                            <a:srgbClr val="000000"/>
                          </a:solidFill>
                          <a:latin typeface="Times New Roman"/>
                          <a:ea typeface="Times New Roman"/>
                        </a:rPr>
                        <a:t> </a:t>
                      </a:r>
                      <a:r>
                        <a:rPr lang="ru-RU" sz="2000" dirty="0" err="1">
                          <a:solidFill>
                            <a:srgbClr val="000000"/>
                          </a:solidFill>
                          <a:latin typeface="Times New Roman"/>
                          <a:ea typeface="Times New Roman"/>
                        </a:rPr>
                        <a:t>засоби</a:t>
                      </a:r>
                      <a:endParaRPr lang="ru-RU" sz="2000" dirty="0">
                        <a:latin typeface="Times New Roman"/>
                        <a:ea typeface="Times New Roman"/>
                      </a:endParaRPr>
                    </a:p>
                  </a:txBody>
                  <a:tcPr marL="68580" marR="68580" marT="0" marB="0" anchor="b"/>
                </a:tc>
                <a:tc>
                  <a:txBody>
                    <a:bodyPr/>
                    <a:lstStyle/>
                    <a:p>
                      <a:pPr algn="ctr">
                        <a:spcAft>
                          <a:spcPts val="0"/>
                        </a:spcAft>
                      </a:pPr>
                      <a:r>
                        <a:rPr lang="ru-RU" sz="2000" dirty="0">
                          <a:solidFill>
                            <a:srgbClr val="000000"/>
                          </a:solidFill>
                          <a:latin typeface="Times New Roman"/>
                          <a:ea typeface="Times New Roman"/>
                        </a:rPr>
                        <a:t> </a:t>
                      </a:r>
                      <a:endParaRPr lang="ru-RU" sz="2000" dirty="0">
                        <a:latin typeface="Times New Roman"/>
                        <a:ea typeface="Times New Roman"/>
                      </a:endParaRPr>
                    </a:p>
                  </a:txBody>
                  <a:tcPr marL="68580" marR="68580" marT="0" marB="0" anchor="b"/>
                </a:tc>
                <a:tc>
                  <a:txBody>
                    <a:bodyPr/>
                    <a:lstStyle/>
                    <a:p>
                      <a:pPr>
                        <a:spcAft>
                          <a:spcPts val="0"/>
                        </a:spcAft>
                      </a:pPr>
                      <a:r>
                        <a:rPr lang="ru-RU" sz="2000" dirty="0">
                          <a:solidFill>
                            <a:srgbClr val="000000"/>
                          </a:solidFill>
                          <a:latin typeface="Times New Roman"/>
                          <a:ea typeface="Times New Roman"/>
                        </a:rPr>
                        <a:t> </a:t>
                      </a:r>
                      <a:endParaRPr lang="ru-RU" sz="2000" dirty="0">
                        <a:latin typeface="Times New Roman"/>
                        <a:ea typeface="Times New Roman"/>
                      </a:endParaRPr>
                    </a:p>
                  </a:txBody>
                  <a:tcPr marL="68580" marR="68580" marT="0" marB="0" anchor="b"/>
                </a:tc>
                <a:tc>
                  <a:txBody>
                    <a:bodyPr/>
                    <a:lstStyle/>
                    <a:p>
                      <a:pPr algn="ctr">
                        <a:spcAft>
                          <a:spcPts val="0"/>
                        </a:spcAft>
                      </a:pPr>
                      <a:r>
                        <a:rPr lang="ru-RU" sz="2000" dirty="0">
                          <a:solidFill>
                            <a:srgbClr val="000000"/>
                          </a:solidFill>
                          <a:latin typeface="Times New Roman"/>
                          <a:ea typeface="Times New Roman"/>
                        </a:rPr>
                        <a:t>6578,5</a:t>
                      </a:r>
                      <a:endParaRPr lang="ru-RU" sz="2000" dirty="0">
                        <a:latin typeface="Times New Roman"/>
                        <a:ea typeface="Times New Roman"/>
                      </a:endParaRPr>
                    </a:p>
                  </a:txBody>
                  <a:tcPr marL="68580" marR="68580" marT="0" marB="0" anchor="b"/>
                </a:tc>
              </a:tr>
              <a:tr h="370840">
                <a:tc>
                  <a:txBody>
                    <a:bodyPr/>
                    <a:lstStyle/>
                    <a:p>
                      <a:pPr algn="r">
                        <a:spcAft>
                          <a:spcPts val="0"/>
                        </a:spcAft>
                      </a:pPr>
                      <a:r>
                        <a:rPr lang="ru-RU" sz="2000" dirty="0">
                          <a:solidFill>
                            <a:srgbClr val="000000"/>
                          </a:solidFill>
                          <a:latin typeface="Times New Roman"/>
                          <a:ea typeface="Times New Roman"/>
                        </a:rPr>
                        <a:t> -</a:t>
                      </a:r>
                      <a:endParaRPr lang="ru-RU" sz="2000" dirty="0">
                        <a:latin typeface="Times New Roman"/>
                        <a:ea typeface="Times New Roman"/>
                      </a:endParaRPr>
                    </a:p>
                  </a:txBody>
                  <a:tcPr marL="68580" marR="68580" marT="0" marB="0" anchor="b"/>
                </a:tc>
                <a:tc>
                  <a:txBody>
                    <a:bodyPr/>
                    <a:lstStyle/>
                    <a:p>
                      <a:pPr>
                        <a:spcAft>
                          <a:spcPts val="0"/>
                        </a:spcAft>
                      </a:pPr>
                      <a:r>
                        <a:rPr lang="ru-RU" sz="2000" dirty="0" err="1">
                          <a:solidFill>
                            <a:srgbClr val="000000"/>
                          </a:solidFill>
                          <a:latin typeface="Times New Roman"/>
                          <a:ea typeface="Times New Roman"/>
                        </a:rPr>
                        <a:t>кухонне</a:t>
                      </a:r>
                      <a:r>
                        <a:rPr lang="ru-RU" sz="2000" dirty="0">
                          <a:solidFill>
                            <a:srgbClr val="000000"/>
                          </a:solidFill>
                          <a:latin typeface="Times New Roman"/>
                          <a:ea typeface="Times New Roman"/>
                        </a:rPr>
                        <a:t> </a:t>
                      </a:r>
                      <a:r>
                        <a:rPr lang="ru-RU" sz="2000" dirty="0" err="1">
                          <a:solidFill>
                            <a:srgbClr val="000000"/>
                          </a:solidFill>
                          <a:latin typeface="Times New Roman"/>
                          <a:ea typeface="Times New Roman"/>
                        </a:rPr>
                        <a:t>приладдя</a:t>
                      </a:r>
                      <a:endParaRPr lang="ru-RU" sz="2000" dirty="0">
                        <a:latin typeface="Times New Roman"/>
                        <a:ea typeface="Times New Roman"/>
                      </a:endParaRPr>
                    </a:p>
                  </a:txBody>
                  <a:tcPr marL="68580" marR="68580" marT="0" marB="0" anchor="b"/>
                </a:tc>
                <a:tc>
                  <a:txBody>
                    <a:bodyPr/>
                    <a:lstStyle/>
                    <a:p>
                      <a:pPr algn="ctr">
                        <a:spcAft>
                          <a:spcPts val="0"/>
                        </a:spcAft>
                      </a:pPr>
                      <a:r>
                        <a:rPr lang="ru-RU" sz="2000" dirty="0">
                          <a:solidFill>
                            <a:srgbClr val="000000"/>
                          </a:solidFill>
                          <a:latin typeface="Times New Roman"/>
                          <a:ea typeface="Times New Roman"/>
                        </a:rPr>
                        <a:t> </a:t>
                      </a:r>
                      <a:endParaRPr lang="ru-RU" sz="2000" dirty="0">
                        <a:latin typeface="Times New Roman"/>
                        <a:ea typeface="Times New Roman"/>
                      </a:endParaRPr>
                    </a:p>
                  </a:txBody>
                  <a:tcPr marL="68580" marR="68580" marT="0" marB="0" anchor="b"/>
                </a:tc>
                <a:tc>
                  <a:txBody>
                    <a:bodyPr/>
                    <a:lstStyle/>
                    <a:p>
                      <a:pPr>
                        <a:spcAft>
                          <a:spcPts val="0"/>
                        </a:spcAft>
                      </a:pPr>
                      <a:r>
                        <a:rPr lang="ru-RU" sz="2000">
                          <a:solidFill>
                            <a:srgbClr val="000000"/>
                          </a:solidFill>
                          <a:latin typeface="Times New Roman"/>
                          <a:ea typeface="Times New Roman"/>
                        </a:rPr>
                        <a:t> </a:t>
                      </a:r>
                      <a:endParaRPr lang="ru-RU" sz="2000">
                        <a:latin typeface="Times New Roman"/>
                        <a:ea typeface="Times New Roman"/>
                      </a:endParaRPr>
                    </a:p>
                  </a:txBody>
                  <a:tcPr marL="68580" marR="68580" marT="0" marB="0" anchor="b"/>
                </a:tc>
                <a:tc>
                  <a:txBody>
                    <a:bodyPr/>
                    <a:lstStyle/>
                    <a:p>
                      <a:pPr algn="ctr">
                        <a:spcAft>
                          <a:spcPts val="0"/>
                        </a:spcAft>
                      </a:pPr>
                      <a:r>
                        <a:rPr lang="ru-RU" sz="2000">
                          <a:solidFill>
                            <a:srgbClr val="000000"/>
                          </a:solidFill>
                          <a:latin typeface="Times New Roman"/>
                          <a:ea typeface="Times New Roman"/>
                        </a:rPr>
                        <a:t>12642,12</a:t>
                      </a:r>
                      <a:endParaRPr lang="ru-RU" sz="2000">
                        <a:latin typeface="Times New Roman"/>
                        <a:ea typeface="Times New Roman"/>
                      </a:endParaRPr>
                    </a:p>
                  </a:txBody>
                  <a:tcPr marL="68580" marR="68580" marT="0" marB="0" anchor="b"/>
                </a:tc>
              </a:tr>
              <a:tr h="370840">
                <a:tc>
                  <a:txBody>
                    <a:bodyPr/>
                    <a:lstStyle/>
                    <a:p>
                      <a:pPr algn="r">
                        <a:spcAft>
                          <a:spcPts val="0"/>
                        </a:spcAft>
                      </a:pPr>
                      <a:r>
                        <a:rPr lang="ru-RU" sz="2000">
                          <a:solidFill>
                            <a:srgbClr val="000000"/>
                          </a:solidFill>
                          <a:latin typeface="Times New Roman"/>
                          <a:ea typeface="Times New Roman"/>
                        </a:rPr>
                        <a:t> -</a:t>
                      </a:r>
                      <a:endParaRPr lang="ru-RU" sz="2000">
                        <a:latin typeface="Times New Roman"/>
                        <a:ea typeface="Times New Roman"/>
                      </a:endParaRPr>
                    </a:p>
                  </a:txBody>
                  <a:tcPr marL="68580" marR="68580" marT="0" marB="0" anchor="b"/>
                </a:tc>
                <a:tc>
                  <a:txBody>
                    <a:bodyPr/>
                    <a:lstStyle/>
                    <a:p>
                      <a:pPr>
                        <a:spcAft>
                          <a:spcPts val="0"/>
                        </a:spcAft>
                      </a:pPr>
                      <a:r>
                        <a:rPr lang="ru-RU" sz="2000">
                          <a:solidFill>
                            <a:srgbClr val="000000"/>
                          </a:solidFill>
                          <a:latin typeface="Times New Roman"/>
                          <a:ea typeface="Times New Roman"/>
                        </a:rPr>
                        <a:t>матраци</a:t>
                      </a:r>
                      <a:endParaRPr lang="ru-RU" sz="2000">
                        <a:latin typeface="Times New Roman"/>
                        <a:ea typeface="Times New Roman"/>
                      </a:endParaRPr>
                    </a:p>
                  </a:txBody>
                  <a:tcPr marL="68580" marR="68580" marT="0" marB="0" anchor="b"/>
                </a:tc>
                <a:tc>
                  <a:txBody>
                    <a:bodyPr/>
                    <a:lstStyle/>
                    <a:p>
                      <a:pPr algn="ctr">
                        <a:spcAft>
                          <a:spcPts val="0"/>
                        </a:spcAft>
                      </a:pPr>
                      <a:r>
                        <a:rPr lang="ru-RU" sz="2000" dirty="0">
                          <a:solidFill>
                            <a:srgbClr val="000000"/>
                          </a:solidFill>
                          <a:latin typeface="Times New Roman"/>
                          <a:ea typeface="Times New Roman"/>
                        </a:rPr>
                        <a:t> </a:t>
                      </a:r>
                      <a:endParaRPr lang="ru-RU" sz="2000" dirty="0">
                        <a:latin typeface="Times New Roman"/>
                        <a:ea typeface="Times New Roman"/>
                      </a:endParaRPr>
                    </a:p>
                  </a:txBody>
                  <a:tcPr marL="68580" marR="68580" marT="0" marB="0" anchor="b"/>
                </a:tc>
                <a:tc>
                  <a:txBody>
                    <a:bodyPr/>
                    <a:lstStyle/>
                    <a:p>
                      <a:pPr>
                        <a:spcAft>
                          <a:spcPts val="0"/>
                        </a:spcAft>
                      </a:pPr>
                      <a:r>
                        <a:rPr lang="ru-RU" sz="2000">
                          <a:solidFill>
                            <a:srgbClr val="000000"/>
                          </a:solidFill>
                          <a:latin typeface="Times New Roman"/>
                          <a:ea typeface="Times New Roman"/>
                        </a:rPr>
                        <a:t> </a:t>
                      </a:r>
                      <a:endParaRPr lang="ru-RU" sz="2000">
                        <a:latin typeface="Times New Roman"/>
                        <a:ea typeface="Times New Roman"/>
                      </a:endParaRPr>
                    </a:p>
                  </a:txBody>
                  <a:tcPr marL="68580" marR="68580" marT="0" marB="0" anchor="b"/>
                </a:tc>
                <a:tc>
                  <a:txBody>
                    <a:bodyPr/>
                    <a:lstStyle/>
                    <a:p>
                      <a:pPr algn="ctr">
                        <a:spcAft>
                          <a:spcPts val="0"/>
                        </a:spcAft>
                      </a:pPr>
                      <a:r>
                        <a:rPr lang="ru-RU" sz="2000">
                          <a:solidFill>
                            <a:srgbClr val="000000"/>
                          </a:solidFill>
                          <a:latin typeface="Times New Roman"/>
                          <a:ea typeface="Times New Roman"/>
                        </a:rPr>
                        <a:t>10800</a:t>
                      </a:r>
                      <a:endParaRPr lang="ru-RU" sz="2000">
                        <a:latin typeface="Times New Roman"/>
                        <a:ea typeface="Times New Roman"/>
                      </a:endParaRPr>
                    </a:p>
                  </a:txBody>
                  <a:tcPr marL="68580" marR="68580" marT="0" marB="0" anchor="b"/>
                </a:tc>
              </a:tr>
              <a:tr h="370840">
                <a:tc>
                  <a:txBody>
                    <a:bodyPr/>
                    <a:lstStyle/>
                    <a:p>
                      <a:pPr algn="r">
                        <a:spcAft>
                          <a:spcPts val="0"/>
                        </a:spcAft>
                      </a:pPr>
                      <a:r>
                        <a:rPr lang="ru-RU" sz="2000">
                          <a:solidFill>
                            <a:srgbClr val="000000"/>
                          </a:solidFill>
                          <a:latin typeface="Times New Roman"/>
                          <a:ea typeface="Times New Roman"/>
                        </a:rPr>
                        <a:t> -</a:t>
                      </a:r>
                      <a:endParaRPr lang="ru-RU" sz="2000">
                        <a:latin typeface="Times New Roman"/>
                        <a:ea typeface="Times New Roman"/>
                      </a:endParaRPr>
                    </a:p>
                  </a:txBody>
                  <a:tcPr marL="68580" marR="68580" marT="0" marB="0" anchor="b"/>
                </a:tc>
                <a:tc>
                  <a:txBody>
                    <a:bodyPr/>
                    <a:lstStyle/>
                    <a:p>
                      <a:pPr>
                        <a:spcAft>
                          <a:spcPts val="0"/>
                        </a:spcAft>
                      </a:pPr>
                      <a:r>
                        <a:rPr lang="ru-RU" sz="2000">
                          <a:solidFill>
                            <a:srgbClr val="000000"/>
                          </a:solidFill>
                          <a:latin typeface="Times New Roman"/>
                          <a:ea typeface="Times New Roman"/>
                        </a:rPr>
                        <a:t>будівельні матеріали</a:t>
                      </a:r>
                      <a:endParaRPr lang="ru-RU" sz="2000">
                        <a:latin typeface="Times New Roman"/>
                        <a:ea typeface="Times New Roman"/>
                      </a:endParaRPr>
                    </a:p>
                  </a:txBody>
                  <a:tcPr marL="68580" marR="68580" marT="0" marB="0" anchor="b"/>
                </a:tc>
                <a:tc>
                  <a:txBody>
                    <a:bodyPr/>
                    <a:lstStyle/>
                    <a:p>
                      <a:pPr>
                        <a:spcAft>
                          <a:spcPts val="0"/>
                        </a:spcAft>
                      </a:pPr>
                      <a:r>
                        <a:rPr lang="ru-RU" sz="2000" dirty="0">
                          <a:solidFill>
                            <a:srgbClr val="000000"/>
                          </a:solidFill>
                          <a:latin typeface="Times New Roman"/>
                          <a:ea typeface="Times New Roman"/>
                        </a:rPr>
                        <a:t> </a:t>
                      </a:r>
                      <a:endParaRPr lang="ru-RU" sz="2000" dirty="0">
                        <a:latin typeface="Times New Roman"/>
                        <a:ea typeface="Times New Roman"/>
                      </a:endParaRPr>
                    </a:p>
                  </a:txBody>
                  <a:tcPr marL="68580" marR="68580" marT="0" marB="0" anchor="b"/>
                </a:tc>
                <a:tc>
                  <a:txBody>
                    <a:bodyPr/>
                    <a:lstStyle/>
                    <a:p>
                      <a:pPr>
                        <a:spcAft>
                          <a:spcPts val="0"/>
                        </a:spcAft>
                      </a:pPr>
                      <a:r>
                        <a:rPr lang="ru-RU" sz="2000" dirty="0">
                          <a:solidFill>
                            <a:srgbClr val="000000"/>
                          </a:solidFill>
                          <a:latin typeface="Times New Roman"/>
                          <a:ea typeface="Times New Roman"/>
                        </a:rPr>
                        <a:t> </a:t>
                      </a:r>
                      <a:endParaRPr lang="ru-RU" sz="2000" dirty="0">
                        <a:latin typeface="Times New Roman"/>
                        <a:ea typeface="Times New Roman"/>
                      </a:endParaRPr>
                    </a:p>
                  </a:txBody>
                  <a:tcPr marL="68580" marR="68580" marT="0" marB="0" anchor="b"/>
                </a:tc>
                <a:tc>
                  <a:txBody>
                    <a:bodyPr/>
                    <a:lstStyle/>
                    <a:p>
                      <a:pPr algn="ctr">
                        <a:spcAft>
                          <a:spcPts val="0"/>
                        </a:spcAft>
                      </a:pPr>
                      <a:r>
                        <a:rPr lang="ru-RU" sz="2000">
                          <a:solidFill>
                            <a:srgbClr val="000000"/>
                          </a:solidFill>
                          <a:latin typeface="Times New Roman"/>
                          <a:ea typeface="Times New Roman"/>
                        </a:rPr>
                        <a:t>33350,13</a:t>
                      </a:r>
                      <a:endParaRPr lang="ru-RU" sz="2000">
                        <a:latin typeface="Times New Roman"/>
                        <a:ea typeface="Times New Roman"/>
                      </a:endParaRPr>
                    </a:p>
                  </a:txBody>
                  <a:tcPr marL="68580" marR="68580" marT="0" marB="0" anchor="b"/>
                </a:tc>
              </a:tr>
              <a:tr h="370840">
                <a:tc>
                  <a:txBody>
                    <a:bodyPr/>
                    <a:lstStyle/>
                    <a:p>
                      <a:pPr algn="r">
                        <a:spcAft>
                          <a:spcPts val="0"/>
                        </a:spcAft>
                      </a:pPr>
                      <a:r>
                        <a:rPr lang="ru-RU" sz="2000">
                          <a:solidFill>
                            <a:srgbClr val="000000"/>
                          </a:solidFill>
                          <a:latin typeface="Times New Roman"/>
                          <a:ea typeface="Times New Roman"/>
                        </a:rPr>
                        <a:t> -</a:t>
                      </a:r>
                      <a:endParaRPr lang="ru-RU" sz="2000">
                        <a:latin typeface="Times New Roman"/>
                        <a:ea typeface="Times New Roman"/>
                      </a:endParaRPr>
                    </a:p>
                  </a:txBody>
                  <a:tcPr marL="68580" marR="68580" marT="0" marB="0" anchor="b"/>
                </a:tc>
                <a:tc>
                  <a:txBody>
                    <a:bodyPr/>
                    <a:lstStyle/>
                    <a:p>
                      <a:pPr>
                        <a:spcAft>
                          <a:spcPts val="0"/>
                        </a:spcAft>
                      </a:pPr>
                      <a:r>
                        <a:rPr lang="ru-RU" sz="2000">
                          <a:solidFill>
                            <a:srgbClr val="000000"/>
                          </a:solidFill>
                          <a:latin typeface="Times New Roman"/>
                          <a:ea typeface="Times New Roman"/>
                        </a:rPr>
                        <a:t>господарські матеріали</a:t>
                      </a:r>
                      <a:endParaRPr lang="ru-RU" sz="2000">
                        <a:latin typeface="Times New Roman"/>
                        <a:ea typeface="Times New Roman"/>
                      </a:endParaRPr>
                    </a:p>
                  </a:txBody>
                  <a:tcPr marL="68580" marR="68580" marT="0" marB="0" anchor="b"/>
                </a:tc>
                <a:tc>
                  <a:txBody>
                    <a:bodyPr/>
                    <a:lstStyle/>
                    <a:p>
                      <a:pPr>
                        <a:spcAft>
                          <a:spcPts val="0"/>
                        </a:spcAft>
                      </a:pPr>
                      <a:r>
                        <a:rPr lang="ru-RU" sz="2000">
                          <a:solidFill>
                            <a:srgbClr val="000000"/>
                          </a:solidFill>
                          <a:latin typeface="Times New Roman"/>
                          <a:ea typeface="Times New Roman"/>
                        </a:rPr>
                        <a:t> </a:t>
                      </a:r>
                      <a:endParaRPr lang="ru-RU" sz="2000">
                        <a:latin typeface="Times New Roman"/>
                        <a:ea typeface="Times New Roman"/>
                      </a:endParaRPr>
                    </a:p>
                  </a:txBody>
                  <a:tcPr marL="68580" marR="68580" marT="0" marB="0" anchor="b"/>
                </a:tc>
                <a:tc>
                  <a:txBody>
                    <a:bodyPr/>
                    <a:lstStyle/>
                    <a:p>
                      <a:pPr>
                        <a:spcAft>
                          <a:spcPts val="0"/>
                        </a:spcAft>
                      </a:pPr>
                      <a:r>
                        <a:rPr lang="ru-RU" sz="2000" dirty="0">
                          <a:solidFill>
                            <a:srgbClr val="000000"/>
                          </a:solidFill>
                          <a:latin typeface="Times New Roman"/>
                          <a:ea typeface="Times New Roman"/>
                        </a:rPr>
                        <a:t> </a:t>
                      </a:r>
                      <a:endParaRPr lang="ru-RU" sz="2000" dirty="0">
                        <a:latin typeface="Times New Roman"/>
                        <a:ea typeface="Times New Roman"/>
                      </a:endParaRPr>
                    </a:p>
                  </a:txBody>
                  <a:tcPr marL="68580" marR="68580" marT="0" marB="0" anchor="b"/>
                </a:tc>
                <a:tc>
                  <a:txBody>
                    <a:bodyPr/>
                    <a:lstStyle/>
                    <a:p>
                      <a:pPr algn="ctr">
                        <a:spcAft>
                          <a:spcPts val="0"/>
                        </a:spcAft>
                      </a:pPr>
                      <a:r>
                        <a:rPr lang="ru-RU" sz="2000">
                          <a:solidFill>
                            <a:srgbClr val="000000"/>
                          </a:solidFill>
                          <a:latin typeface="Times New Roman"/>
                          <a:ea typeface="Times New Roman"/>
                        </a:rPr>
                        <a:t>21465,99</a:t>
                      </a:r>
                      <a:endParaRPr lang="ru-RU" sz="2000">
                        <a:latin typeface="Times New Roman"/>
                        <a:ea typeface="Times New Roman"/>
                      </a:endParaRPr>
                    </a:p>
                  </a:txBody>
                  <a:tcPr marL="68580" marR="68580" marT="0" marB="0" anchor="b"/>
                </a:tc>
              </a:tr>
              <a:tr h="370840">
                <a:tc>
                  <a:txBody>
                    <a:bodyPr/>
                    <a:lstStyle/>
                    <a:p>
                      <a:pPr algn="r">
                        <a:spcAft>
                          <a:spcPts val="0"/>
                        </a:spcAft>
                      </a:pPr>
                      <a:r>
                        <a:rPr lang="ru-RU" sz="2000">
                          <a:solidFill>
                            <a:srgbClr val="000000"/>
                          </a:solidFill>
                          <a:latin typeface="Times New Roman"/>
                          <a:ea typeface="Times New Roman"/>
                        </a:rPr>
                        <a:t> -</a:t>
                      </a:r>
                      <a:endParaRPr lang="ru-RU" sz="2000">
                        <a:latin typeface="Times New Roman"/>
                        <a:ea typeface="Times New Roman"/>
                      </a:endParaRPr>
                    </a:p>
                  </a:txBody>
                  <a:tcPr marL="68580" marR="68580" marT="0" marB="0" anchor="b"/>
                </a:tc>
                <a:tc>
                  <a:txBody>
                    <a:bodyPr/>
                    <a:lstStyle/>
                    <a:p>
                      <a:pPr>
                        <a:spcAft>
                          <a:spcPts val="0"/>
                        </a:spcAft>
                      </a:pPr>
                      <a:r>
                        <a:rPr lang="ru-RU" sz="2000">
                          <a:solidFill>
                            <a:srgbClr val="000000"/>
                          </a:solidFill>
                          <a:latin typeface="Times New Roman"/>
                          <a:ea typeface="Times New Roman"/>
                        </a:rPr>
                        <a:t>спецодяг</a:t>
                      </a:r>
                      <a:endParaRPr lang="ru-RU" sz="2000">
                        <a:latin typeface="Times New Roman"/>
                        <a:ea typeface="Times New Roman"/>
                      </a:endParaRPr>
                    </a:p>
                  </a:txBody>
                  <a:tcPr marL="68580" marR="68580" marT="0" marB="0" anchor="b"/>
                </a:tc>
                <a:tc>
                  <a:txBody>
                    <a:bodyPr/>
                    <a:lstStyle/>
                    <a:p>
                      <a:pPr algn="ctr">
                        <a:spcAft>
                          <a:spcPts val="0"/>
                        </a:spcAft>
                      </a:pPr>
                      <a:r>
                        <a:rPr lang="ru-RU" sz="2000">
                          <a:solidFill>
                            <a:srgbClr val="000000"/>
                          </a:solidFill>
                          <a:latin typeface="Times New Roman"/>
                          <a:ea typeface="Times New Roman"/>
                        </a:rPr>
                        <a:t> </a:t>
                      </a:r>
                      <a:endParaRPr lang="ru-RU" sz="2000">
                        <a:latin typeface="Times New Roman"/>
                        <a:ea typeface="Times New Roman"/>
                      </a:endParaRPr>
                    </a:p>
                  </a:txBody>
                  <a:tcPr marL="68580" marR="68580" marT="0" marB="0" anchor="b"/>
                </a:tc>
                <a:tc>
                  <a:txBody>
                    <a:bodyPr/>
                    <a:lstStyle/>
                    <a:p>
                      <a:pPr>
                        <a:spcAft>
                          <a:spcPts val="0"/>
                        </a:spcAft>
                      </a:pPr>
                      <a:r>
                        <a:rPr lang="ru-RU" sz="2000" dirty="0">
                          <a:solidFill>
                            <a:srgbClr val="000000"/>
                          </a:solidFill>
                          <a:latin typeface="Times New Roman"/>
                          <a:ea typeface="Times New Roman"/>
                        </a:rPr>
                        <a:t> </a:t>
                      </a:r>
                      <a:endParaRPr lang="ru-RU" sz="2000" dirty="0">
                        <a:latin typeface="Times New Roman"/>
                        <a:ea typeface="Times New Roman"/>
                      </a:endParaRPr>
                    </a:p>
                  </a:txBody>
                  <a:tcPr marL="68580" marR="68580" marT="0" marB="0" anchor="b"/>
                </a:tc>
                <a:tc>
                  <a:txBody>
                    <a:bodyPr/>
                    <a:lstStyle/>
                    <a:p>
                      <a:pPr algn="ctr">
                        <a:spcAft>
                          <a:spcPts val="0"/>
                        </a:spcAft>
                      </a:pPr>
                      <a:r>
                        <a:rPr lang="ru-RU" sz="2000">
                          <a:solidFill>
                            <a:srgbClr val="000000"/>
                          </a:solidFill>
                          <a:latin typeface="Times New Roman"/>
                          <a:ea typeface="Times New Roman"/>
                        </a:rPr>
                        <a:t> </a:t>
                      </a:r>
                      <a:endParaRPr lang="ru-RU" sz="2000">
                        <a:latin typeface="Times New Roman"/>
                        <a:ea typeface="Times New Roman"/>
                      </a:endParaRPr>
                    </a:p>
                  </a:txBody>
                  <a:tcPr marL="68580" marR="68580" marT="0" marB="0" anchor="b"/>
                </a:tc>
              </a:tr>
              <a:tr h="370840">
                <a:tc>
                  <a:txBody>
                    <a:bodyPr/>
                    <a:lstStyle/>
                    <a:p>
                      <a:pPr algn="r">
                        <a:spcAft>
                          <a:spcPts val="0"/>
                        </a:spcAft>
                      </a:pPr>
                      <a:r>
                        <a:rPr lang="ru-RU" sz="2000">
                          <a:solidFill>
                            <a:srgbClr val="000000"/>
                          </a:solidFill>
                          <a:latin typeface="Times New Roman"/>
                          <a:ea typeface="Times New Roman"/>
                        </a:rPr>
                        <a:t> -</a:t>
                      </a:r>
                      <a:endParaRPr lang="ru-RU" sz="2000">
                        <a:latin typeface="Times New Roman"/>
                        <a:ea typeface="Times New Roman"/>
                      </a:endParaRPr>
                    </a:p>
                  </a:txBody>
                  <a:tcPr marL="68580" marR="68580" marT="0" marB="0" anchor="b"/>
                </a:tc>
                <a:tc>
                  <a:txBody>
                    <a:bodyPr/>
                    <a:lstStyle/>
                    <a:p>
                      <a:pPr>
                        <a:spcAft>
                          <a:spcPts val="0"/>
                        </a:spcAft>
                      </a:pPr>
                      <a:r>
                        <a:rPr lang="ru-RU" sz="2000">
                          <a:solidFill>
                            <a:srgbClr val="000000"/>
                          </a:solidFill>
                          <a:latin typeface="Times New Roman"/>
                          <a:ea typeface="Times New Roman"/>
                        </a:rPr>
                        <a:t>медикаменти</a:t>
                      </a:r>
                      <a:endParaRPr lang="ru-RU" sz="2000">
                        <a:latin typeface="Times New Roman"/>
                        <a:ea typeface="Times New Roman"/>
                      </a:endParaRPr>
                    </a:p>
                  </a:txBody>
                  <a:tcPr marL="68580" marR="68580" marT="0" marB="0" anchor="b"/>
                </a:tc>
                <a:tc>
                  <a:txBody>
                    <a:bodyPr/>
                    <a:lstStyle/>
                    <a:p>
                      <a:pPr algn="ctr">
                        <a:spcAft>
                          <a:spcPts val="0"/>
                        </a:spcAft>
                      </a:pPr>
                      <a:r>
                        <a:rPr lang="ru-RU" sz="2000">
                          <a:solidFill>
                            <a:srgbClr val="000000"/>
                          </a:solidFill>
                          <a:latin typeface="Times New Roman"/>
                          <a:ea typeface="Times New Roman"/>
                        </a:rPr>
                        <a:t> </a:t>
                      </a:r>
                      <a:endParaRPr lang="ru-RU" sz="2000">
                        <a:latin typeface="Times New Roman"/>
                        <a:ea typeface="Times New Roman"/>
                      </a:endParaRPr>
                    </a:p>
                  </a:txBody>
                  <a:tcPr marL="68580" marR="68580" marT="0" marB="0" anchor="b"/>
                </a:tc>
                <a:tc>
                  <a:txBody>
                    <a:bodyPr/>
                    <a:lstStyle/>
                    <a:p>
                      <a:pPr>
                        <a:spcAft>
                          <a:spcPts val="0"/>
                        </a:spcAft>
                      </a:pPr>
                      <a:r>
                        <a:rPr lang="ru-RU" sz="2000" dirty="0">
                          <a:solidFill>
                            <a:srgbClr val="000000"/>
                          </a:solidFill>
                          <a:latin typeface="Times New Roman"/>
                          <a:ea typeface="Times New Roman"/>
                        </a:rPr>
                        <a:t> </a:t>
                      </a:r>
                      <a:endParaRPr lang="ru-RU" sz="2000" dirty="0">
                        <a:latin typeface="Times New Roman"/>
                        <a:ea typeface="Times New Roman"/>
                      </a:endParaRPr>
                    </a:p>
                  </a:txBody>
                  <a:tcPr marL="68580" marR="68580" marT="0" marB="0" anchor="b"/>
                </a:tc>
                <a:tc>
                  <a:txBody>
                    <a:bodyPr/>
                    <a:lstStyle/>
                    <a:p>
                      <a:pPr algn="ctr">
                        <a:spcAft>
                          <a:spcPts val="0"/>
                        </a:spcAft>
                      </a:pPr>
                      <a:r>
                        <a:rPr lang="ru-RU" sz="2000">
                          <a:solidFill>
                            <a:srgbClr val="000000"/>
                          </a:solidFill>
                          <a:latin typeface="Times New Roman"/>
                          <a:ea typeface="Times New Roman"/>
                        </a:rPr>
                        <a:t>768,1</a:t>
                      </a:r>
                      <a:endParaRPr lang="ru-RU" sz="2000">
                        <a:latin typeface="Times New Roman"/>
                        <a:ea typeface="Times New Roman"/>
                      </a:endParaRPr>
                    </a:p>
                  </a:txBody>
                  <a:tcPr marL="68580" marR="68580" marT="0" marB="0" anchor="b"/>
                </a:tc>
              </a:tr>
              <a:tr h="370840">
                <a:tc>
                  <a:txBody>
                    <a:bodyPr/>
                    <a:lstStyle/>
                    <a:p>
                      <a:pPr algn="r">
                        <a:spcAft>
                          <a:spcPts val="0"/>
                        </a:spcAft>
                      </a:pPr>
                      <a:r>
                        <a:rPr lang="ru-RU" sz="2000">
                          <a:solidFill>
                            <a:srgbClr val="000000"/>
                          </a:solidFill>
                          <a:latin typeface="Times New Roman"/>
                          <a:ea typeface="Times New Roman"/>
                        </a:rPr>
                        <a:t> -</a:t>
                      </a:r>
                      <a:endParaRPr lang="ru-RU" sz="2000">
                        <a:latin typeface="Times New Roman"/>
                        <a:ea typeface="Times New Roman"/>
                      </a:endParaRPr>
                    </a:p>
                  </a:txBody>
                  <a:tcPr marL="68580" marR="68580" marT="0" marB="0" anchor="b"/>
                </a:tc>
                <a:tc>
                  <a:txBody>
                    <a:bodyPr/>
                    <a:lstStyle/>
                    <a:p>
                      <a:pPr>
                        <a:spcAft>
                          <a:spcPts val="0"/>
                        </a:spcAft>
                      </a:pPr>
                      <a:r>
                        <a:rPr lang="ru-RU" sz="2000" dirty="0">
                          <a:solidFill>
                            <a:srgbClr val="000000"/>
                          </a:solidFill>
                          <a:latin typeface="Times New Roman"/>
                          <a:ea typeface="Times New Roman"/>
                        </a:rPr>
                        <a:t>бланки </a:t>
                      </a:r>
                      <a:r>
                        <a:rPr lang="ru-RU" sz="2000" dirty="0" err="1">
                          <a:solidFill>
                            <a:srgbClr val="000000"/>
                          </a:solidFill>
                          <a:latin typeface="Times New Roman"/>
                          <a:ea typeface="Times New Roman"/>
                        </a:rPr>
                        <a:t>документів</a:t>
                      </a:r>
                      <a:endParaRPr lang="ru-RU" sz="2000" dirty="0">
                        <a:latin typeface="Times New Roman"/>
                        <a:ea typeface="Times New Roman"/>
                      </a:endParaRPr>
                    </a:p>
                  </a:txBody>
                  <a:tcPr marL="68580" marR="68580" marT="0" marB="0" anchor="b"/>
                </a:tc>
                <a:tc>
                  <a:txBody>
                    <a:bodyPr/>
                    <a:lstStyle/>
                    <a:p>
                      <a:pPr algn="ctr">
                        <a:spcAft>
                          <a:spcPts val="0"/>
                        </a:spcAft>
                      </a:pPr>
                      <a:r>
                        <a:rPr lang="ru-RU" sz="2000">
                          <a:solidFill>
                            <a:srgbClr val="000000"/>
                          </a:solidFill>
                          <a:latin typeface="Times New Roman"/>
                          <a:ea typeface="Times New Roman"/>
                        </a:rPr>
                        <a:t> </a:t>
                      </a:r>
                      <a:endParaRPr lang="ru-RU" sz="2000">
                        <a:latin typeface="Times New Roman"/>
                        <a:ea typeface="Times New Roman"/>
                      </a:endParaRPr>
                    </a:p>
                  </a:txBody>
                  <a:tcPr marL="68580" marR="68580" marT="0" marB="0" anchor="b"/>
                </a:tc>
                <a:tc>
                  <a:txBody>
                    <a:bodyPr/>
                    <a:lstStyle/>
                    <a:p>
                      <a:pPr>
                        <a:spcAft>
                          <a:spcPts val="0"/>
                        </a:spcAft>
                      </a:pPr>
                      <a:r>
                        <a:rPr lang="ru-RU" sz="2000" dirty="0">
                          <a:solidFill>
                            <a:srgbClr val="000000"/>
                          </a:solidFill>
                          <a:latin typeface="Times New Roman"/>
                          <a:ea typeface="Times New Roman"/>
                        </a:rPr>
                        <a:t> </a:t>
                      </a:r>
                      <a:endParaRPr lang="ru-RU" sz="2000" dirty="0">
                        <a:latin typeface="Times New Roman"/>
                        <a:ea typeface="Times New Roman"/>
                      </a:endParaRPr>
                    </a:p>
                  </a:txBody>
                  <a:tcPr marL="68580" marR="68580" marT="0" marB="0" anchor="b"/>
                </a:tc>
                <a:tc>
                  <a:txBody>
                    <a:bodyPr/>
                    <a:lstStyle/>
                    <a:p>
                      <a:pPr algn="ctr">
                        <a:spcAft>
                          <a:spcPts val="0"/>
                        </a:spcAft>
                      </a:pPr>
                      <a:r>
                        <a:rPr lang="ru-RU" sz="2000">
                          <a:solidFill>
                            <a:srgbClr val="000000"/>
                          </a:solidFill>
                          <a:latin typeface="Times New Roman"/>
                          <a:ea typeface="Times New Roman"/>
                        </a:rPr>
                        <a:t>404,12</a:t>
                      </a:r>
                      <a:endParaRPr lang="ru-RU" sz="2000">
                        <a:latin typeface="Times New Roman"/>
                        <a:ea typeface="Times New Roman"/>
                      </a:endParaRPr>
                    </a:p>
                  </a:txBody>
                  <a:tcPr marL="68580" marR="68580" marT="0" marB="0" anchor="b"/>
                </a:tc>
              </a:tr>
              <a:tr h="370840">
                <a:tc>
                  <a:txBody>
                    <a:bodyPr/>
                    <a:lstStyle/>
                    <a:p>
                      <a:pPr algn="r">
                        <a:spcAft>
                          <a:spcPts val="0"/>
                        </a:spcAft>
                      </a:pPr>
                      <a:r>
                        <a:rPr lang="ru-RU" sz="2000">
                          <a:solidFill>
                            <a:srgbClr val="000000"/>
                          </a:solidFill>
                          <a:latin typeface="Times New Roman"/>
                          <a:ea typeface="Times New Roman"/>
                        </a:rPr>
                        <a:t> -</a:t>
                      </a:r>
                      <a:endParaRPr lang="ru-RU" sz="2000">
                        <a:latin typeface="Times New Roman"/>
                        <a:ea typeface="Times New Roman"/>
                      </a:endParaRPr>
                    </a:p>
                  </a:txBody>
                  <a:tcPr marL="68580" marR="68580" marT="0" marB="0" anchor="b"/>
                </a:tc>
                <a:tc>
                  <a:txBody>
                    <a:bodyPr/>
                    <a:lstStyle/>
                    <a:p>
                      <a:pPr>
                        <a:spcAft>
                          <a:spcPts val="0"/>
                        </a:spcAft>
                      </a:pPr>
                      <a:r>
                        <a:rPr lang="ru-RU" sz="2000">
                          <a:solidFill>
                            <a:srgbClr val="000000"/>
                          </a:solidFill>
                          <a:latin typeface="Times New Roman"/>
                          <a:ea typeface="Times New Roman"/>
                        </a:rPr>
                        <a:t>дезинфекційні засоби</a:t>
                      </a:r>
                      <a:endParaRPr lang="ru-RU" sz="2000">
                        <a:latin typeface="Times New Roman"/>
                        <a:ea typeface="Times New Roman"/>
                      </a:endParaRPr>
                    </a:p>
                  </a:txBody>
                  <a:tcPr marL="68580" marR="68580" marT="0" marB="0" anchor="b"/>
                </a:tc>
                <a:tc>
                  <a:txBody>
                    <a:bodyPr/>
                    <a:lstStyle/>
                    <a:p>
                      <a:pPr algn="ctr">
                        <a:spcAft>
                          <a:spcPts val="0"/>
                        </a:spcAft>
                      </a:pPr>
                      <a:r>
                        <a:rPr lang="ru-RU" sz="2000">
                          <a:solidFill>
                            <a:srgbClr val="000000"/>
                          </a:solidFill>
                          <a:latin typeface="Times New Roman"/>
                          <a:ea typeface="Times New Roman"/>
                        </a:rPr>
                        <a:t> </a:t>
                      </a:r>
                      <a:endParaRPr lang="ru-RU" sz="2000">
                        <a:latin typeface="Times New Roman"/>
                        <a:ea typeface="Times New Roman"/>
                      </a:endParaRPr>
                    </a:p>
                  </a:txBody>
                  <a:tcPr marL="68580" marR="68580" marT="0" marB="0" anchor="b"/>
                </a:tc>
                <a:tc>
                  <a:txBody>
                    <a:bodyPr/>
                    <a:lstStyle/>
                    <a:p>
                      <a:pPr>
                        <a:spcAft>
                          <a:spcPts val="0"/>
                        </a:spcAft>
                      </a:pPr>
                      <a:r>
                        <a:rPr lang="ru-RU" sz="2000" dirty="0">
                          <a:solidFill>
                            <a:srgbClr val="000000"/>
                          </a:solidFill>
                          <a:latin typeface="Times New Roman"/>
                          <a:ea typeface="Times New Roman"/>
                        </a:rPr>
                        <a:t> </a:t>
                      </a:r>
                      <a:endParaRPr lang="ru-RU" sz="2000" dirty="0">
                        <a:latin typeface="Times New Roman"/>
                        <a:ea typeface="Times New Roman"/>
                      </a:endParaRPr>
                    </a:p>
                  </a:txBody>
                  <a:tcPr marL="68580" marR="68580" marT="0" marB="0" anchor="b"/>
                </a:tc>
                <a:tc>
                  <a:txBody>
                    <a:bodyPr/>
                    <a:lstStyle/>
                    <a:p>
                      <a:pPr algn="ctr">
                        <a:spcAft>
                          <a:spcPts val="0"/>
                        </a:spcAft>
                      </a:pPr>
                      <a:r>
                        <a:rPr lang="ru-RU" sz="2000" dirty="0">
                          <a:solidFill>
                            <a:srgbClr val="000000"/>
                          </a:solidFill>
                          <a:latin typeface="Times New Roman"/>
                          <a:ea typeface="Times New Roman"/>
                        </a:rPr>
                        <a:t>382</a:t>
                      </a:r>
                      <a:endParaRPr lang="ru-RU" sz="2000" dirty="0">
                        <a:latin typeface="Times New Roman"/>
                        <a:ea typeface="Times New Roman"/>
                      </a:endParaRPr>
                    </a:p>
                  </a:txBody>
                  <a:tcPr marL="68580" marR="68580" marT="0" marB="0" anchor="b"/>
                </a:tc>
              </a:tr>
              <a:tr h="370840">
                <a:tc>
                  <a:txBody>
                    <a:bodyPr/>
                    <a:lstStyle/>
                    <a:p>
                      <a:pPr algn="r">
                        <a:spcAft>
                          <a:spcPts val="0"/>
                        </a:spcAft>
                      </a:pPr>
                      <a:r>
                        <a:rPr lang="ru-RU" sz="2000">
                          <a:solidFill>
                            <a:srgbClr val="000000"/>
                          </a:solidFill>
                          <a:latin typeface="Times New Roman"/>
                          <a:ea typeface="Times New Roman"/>
                        </a:rPr>
                        <a:t> -</a:t>
                      </a:r>
                      <a:endParaRPr lang="ru-RU" sz="2000">
                        <a:latin typeface="Times New Roman"/>
                        <a:ea typeface="Times New Roman"/>
                      </a:endParaRPr>
                    </a:p>
                  </a:txBody>
                  <a:tcPr marL="68580" marR="68580" marT="0" marB="0" anchor="b"/>
                </a:tc>
                <a:tc>
                  <a:txBody>
                    <a:bodyPr/>
                    <a:lstStyle/>
                    <a:p>
                      <a:pPr>
                        <a:spcAft>
                          <a:spcPts val="0"/>
                        </a:spcAft>
                      </a:pPr>
                      <a:r>
                        <a:rPr lang="ru-RU" sz="2000">
                          <a:solidFill>
                            <a:srgbClr val="000000"/>
                          </a:solidFill>
                          <a:latin typeface="Times New Roman"/>
                          <a:ea typeface="Times New Roman"/>
                        </a:rPr>
                        <a:t>отрута для гризунів</a:t>
                      </a:r>
                      <a:endParaRPr lang="ru-RU" sz="2000">
                        <a:latin typeface="Times New Roman"/>
                        <a:ea typeface="Times New Roman"/>
                      </a:endParaRPr>
                    </a:p>
                  </a:txBody>
                  <a:tcPr marL="68580" marR="68580" marT="0" marB="0" anchor="b"/>
                </a:tc>
                <a:tc>
                  <a:txBody>
                    <a:bodyPr/>
                    <a:lstStyle/>
                    <a:p>
                      <a:pPr algn="ctr">
                        <a:spcAft>
                          <a:spcPts val="0"/>
                        </a:spcAft>
                      </a:pPr>
                      <a:r>
                        <a:rPr lang="ru-RU" sz="2000">
                          <a:solidFill>
                            <a:srgbClr val="000000"/>
                          </a:solidFill>
                          <a:latin typeface="Times New Roman"/>
                          <a:ea typeface="Times New Roman"/>
                        </a:rPr>
                        <a:t> </a:t>
                      </a:r>
                      <a:endParaRPr lang="ru-RU" sz="2000">
                        <a:latin typeface="Times New Roman"/>
                        <a:ea typeface="Times New Roman"/>
                      </a:endParaRPr>
                    </a:p>
                  </a:txBody>
                  <a:tcPr marL="68580" marR="68580" marT="0" marB="0" anchor="b"/>
                </a:tc>
                <a:tc>
                  <a:txBody>
                    <a:bodyPr/>
                    <a:lstStyle/>
                    <a:p>
                      <a:pPr>
                        <a:spcAft>
                          <a:spcPts val="0"/>
                        </a:spcAft>
                      </a:pPr>
                      <a:r>
                        <a:rPr lang="ru-RU" sz="2000">
                          <a:solidFill>
                            <a:srgbClr val="000000"/>
                          </a:solidFill>
                          <a:latin typeface="Times New Roman"/>
                          <a:ea typeface="Times New Roman"/>
                        </a:rPr>
                        <a:t> </a:t>
                      </a:r>
                      <a:endParaRPr lang="ru-RU" sz="2000">
                        <a:latin typeface="Times New Roman"/>
                        <a:ea typeface="Times New Roman"/>
                      </a:endParaRPr>
                    </a:p>
                  </a:txBody>
                  <a:tcPr marL="68580" marR="68580" marT="0" marB="0" anchor="b"/>
                </a:tc>
                <a:tc>
                  <a:txBody>
                    <a:bodyPr/>
                    <a:lstStyle/>
                    <a:p>
                      <a:pPr algn="ctr">
                        <a:spcAft>
                          <a:spcPts val="0"/>
                        </a:spcAft>
                      </a:pPr>
                      <a:r>
                        <a:rPr lang="ru-RU" sz="2000" dirty="0">
                          <a:solidFill>
                            <a:srgbClr val="000000"/>
                          </a:solidFill>
                          <a:latin typeface="Times New Roman"/>
                          <a:ea typeface="Times New Roman"/>
                        </a:rPr>
                        <a:t>320</a:t>
                      </a:r>
                      <a:endParaRPr lang="ru-RU" sz="2000" dirty="0">
                        <a:latin typeface="Times New Roman"/>
                        <a:ea typeface="Times New Roman"/>
                      </a:endParaRPr>
                    </a:p>
                  </a:txBody>
                  <a:tcPr marL="68580" marR="68580" marT="0" marB="0" anchor="b"/>
                </a:tc>
              </a:tr>
              <a:tr h="370840">
                <a:tc>
                  <a:txBody>
                    <a:bodyPr/>
                    <a:lstStyle/>
                    <a:p>
                      <a:pPr algn="r">
                        <a:spcAft>
                          <a:spcPts val="0"/>
                        </a:spcAft>
                      </a:pPr>
                      <a:r>
                        <a:rPr lang="ru-RU" sz="2000">
                          <a:solidFill>
                            <a:srgbClr val="000000"/>
                          </a:solidFill>
                          <a:latin typeface="Times New Roman"/>
                          <a:ea typeface="Times New Roman"/>
                        </a:rPr>
                        <a:t> -</a:t>
                      </a:r>
                      <a:endParaRPr lang="ru-RU" sz="2000">
                        <a:latin typeface="Times New Roman"/>
                        <a:ea typeface="Times New Roman"/>
                      </a:endParaRPr>
                    </a:p>
                  </a:txBody>
                  <a:tcPr marL="68580" marR="68580" marT="0" marB="0" anchor="b"/>
                </a:tc>
                <a:tc>
                  <a:txBody>
                    <a:bodyPr/>
                    <a:lstStyle/>
                    <a:p>
                      <a:pPr>
                        <a:spcAft>
                          <a:spcPts val="0"/>
                        </a:spcAft>
                      </a:pPr>
                      <a:r>
                        <a:rPr lang="ru-RU" sz="2000">
                          <a:solidFill>
                            <a:srgbClr val="000000"/>
                          </a:solidFill>
                          <a:latin typeface="Times New Roman"/>
                          <a:ea typeface="Times New Roman"/>
                        </a:rPr>
                        <a:t>інші матеріали</a:t>
                      </a:r>
                      <a:endParaRPr lang="ru-RU" sz="2000">
                        <a:latin typeface="Times New Roman"/>
                        <a:ea typeface="Times New Roman"/>
                      </a:endParaRPr>
                    </a:p>
                  </a:txBody>
                  <a:tcPr marL="68580" marR="68580" marT="0" marB="0" anchor="b"/>
                </a:tc>
                <a:tc>
                  <a:txBody>
                    <a:bodyPr/>
                    <a:lstStyle/>
                    <a:p>
                      <a:pPr algn="ctr">
                        <a:spcAft>
                          <a:spcPts val="0"/>
                        </a:spcAft>
                      </a:pPr>
                      <a:r>
                        <a:rPr lang="ru-RU" sz="2000">
                          <a:solidFill>
                            <a:srgbClr val="000000"/>
                          </a:solidFill>
                          <a:latin typeface="Times New Roman"/>
                          <a:ea typeface="Times New Roman"/>
                        </a:rPr>
                        <a:t> </a:t>
                      </a:r>
                      <a:endParaRPr lang="ru-RU" sz="2000">
                        <a:latin typeface="Times New Roman"/>
                        <a:ea typeface="Times New Roman"/>
                      </a:endParaRPr>
                    </a:p>
                  </a:txBody>
                  <a:tcPr marL="68580" marR="68580" marT="0" marB="0" anchor="b"/>
                </a:tc>
                <a:tc>
                  <a:txBody>
                    <a:bodyPr/>
                    <a:lstStyle/>
                    <a:p>
                      <a:pPr>
                        <a:spcAft>
                          <a:spcPts val="0"/>
                        </a:spcAft>
                      </a:pPr>
                      <a:r>
                        <a:rPr lang="ru-RU" sz="2000">
                          <a:solidFill>
                            <a:srgbClr val="000000"/>
                          </a:solidFill>
                          <a:latin typeface="Times New Roman"/>
                          <a:ea typeface="Times New Roman"/>
                        </a:rPr>
                        <a:t> </a:t>
                      </a:r>
                      <a:endParaRPr lang="ru-RU" sz="2000">
                        <a:latin typeface="Times New Roman"/>
                        <a:ea typeface="Times New Roman"/>
                      </a:endParaRPr>
                    </a:p>
                  </a:txBody>
                  <a:tcPr marL="68580" marR="68580" marT="0" marB="0" anchor="b"/>
                </a:tc>
                <a:tc>
                  <a:txBody>
                    <a:bodyPr/>
                    <a:lstStyle/>
                    <a:p>
                      <a:pPr algn="ctr">
                        <a:spcAft>
                          <a:spcPts val="0"/>
                        </a:spcAft>
                      </a:pPr>
                      <a:r>
                        <a:rPr lang="ru-RU" sz="2000" dirty="0">
                          <a:solidFill>
                            <a:srgbClr val="000000"/>
                          </a:solidFill>
                          <a:latin typeface="Times New Roman"/>
                          <a:ea typeface="Times New Roman"/>
                        </a:rPr>
                        <a:t>22569,00</a:t>
                      </a:r>
                      <a:endParaRPr lang="ru-RU" sz="2000" dirty="0">
                        <a:latin typeface="Times New Roman"/>
                        <a:ea typeface="Times New Roman"/>
                      </a:endParaRPr>
                    </a:p>
                  </a:txBody>
                  <a:tcPr marL="68580" marR="68580" marT="0" marB="0" anchor="b"/>
                </a:tc>
              </a:tr>
              <a:tr h="370840">
                <a:tc>
                  <a:txBody>
                    <a:bodyPr/>
                    <a:lstStyle/>
                    <a:p>
                      <a:pPr algn="r">
                        <a:spcAft>
                          <a:spcPts val="0"/>
                        </a:spcAft>
                      </a:pPr>
                      <a:r>
                        <a:rPr lang="ru-RU" sz="2000">
                          <a:solidFill>
                            <a:srgbClr val="000000"/>
                          </a:solidFill>
                          <a:latin typeface="Times New Roman"/>
                          <a:ea typeface="Times New Roman"/>
                        </a:rPr>
                        <a:t> </a:t>
                      </a:r>
                      <a:endParaRPr lang="ru-RU" sz="2000">
                        <a:latin typeface="Times New Roman"/>
                        <a:ea typeface="Times New Roman"/>
                      </a:endParaRPr>
                    </a:p>
                  </a:txBody>
                  <a:tcPr marL="68580" marR="68580" marT="0" marB="0" anchor="b"/>
                </a:tc>
                <a:tc>
                  <a:txBody>
                    <a:bodyPr/>
                    <a:lstStyle/>
                    <a:p>
                      <a:pPr>
                        <a:spcAft>
                          <a:spcPts val="0"/>
                        </a:spcAft>
                      </a:pPr>
                      <a:r>
                        <a:rPr lang="ru-RU" sz="2000" i="1">
                          <a:latin typeface="Times New Roman"/>
                          <a:ea typeface="Times New Roman"/>
                        </a:rPr>
                        <a:t>разом</a:t>
                      </a:r>
                      <a:endParaRPr lang="ru-RU" sz="2000">
                        <a:latin typeface="Times New Roman"/>
                        <a:ea typeface="Times New Roman"/>
                      </a:endParaRPr>
                    </a:p>
                  </a:txBody>
                  <a:tcPr marL="68580" marR="68580" marT="0" marB="0" anchor="b"/>
                </a:tc>
                <a:tc>
                  <a:txBody>
                    <a:bodyPr/>
                    <a:lstStyle/>
                    <a:p>
                      <a:pPr>
                        <a:spcAft>
                          <a:spcPts val="0"/>
                        </a:spcAft>
                      </a:pPr>
                      <a:r>
                        <a:rPr lang="ru-RU" sz="2000">
                          <a:solidFill>
                            <a:srgbClr val="000000"/>
                          </a:solidFill>
                          <a:latin typeface="Times New Roman"/>
                          <a:ea typeface="Times New Roman"/>
                        </a:rPr>
                        <a:t> </a:t>
                      </a:r>
                      <a:endParaRPr lang="ru-RU" sz="2000">
                        <a:latin typeface="Times New Roman"/>
                        <a:ea typeface="Times New Roman"/>
                      </a:endParaRPr>
                    </a:p>
                  </a:txBody>
                  <a:tcPr marL="68580" marR="68580" marT="0" marB="0" anchor="b"/>
                </a:tc>
                <a:tc>
                  <a:txBody>
                    <a:bodyPr/>
                    <a:lstStyle/>
                    <a:p>
                      <a:pPr>
                        <a:spcAft>
                          <a:spcPts val="0"/>
                        </a:spcAft>
                      </a:pPr>
                      <a:r>
                        <a:rPr lang="ru-RU" sz="2000">
                          <a:solidFill>
                            <a:srgbClr val="000000"/>
                          </a:solidFill>
                          <a:latin typeface="Times New Roman"/>
                          <a:ea typeface="Times New Roman"/>
                        </a:rPr>
                        <a:t> </a:t>
                      </a:r>
                      <a:endParaRPr lang="ru-RU" sz="2000">
                        <a:latin typeface="Times New Roman"/>
                        <a:ea typeface="Times New Roman"/>
                      </a:endParaRPr>
                    </a:p>
                  </a:txBody>
                  <a:tcPr marL="68580" marR="68580" marT="0" marB="0" anchor="b"/>
                </a:tc>
                <a:tc>
                  <a:txBody>
                    <a:bodyPr/>
                    <a:lstStyle/>
                    <a:p>
                      <a:pPr algn="r">
                        <a:spcAft>
                          <a:spcPts val="0"/>
                        </a:spcAft>
                      </a:pPr>
                      <a:r>
                        <a:rPr lang="ru-RU" sz="2000" i="1" dirty="0">
                          <a:latin typeface="Times New Roman"/>
                          <a:ea typeface="Times New Roman"/>
                        </a:rPr>
                        <a:t>218661,09</a:t>
                      </a:r>
                      <a:endParaRPr lang="ru-RU" sz="2000" dirty="0">
                        <a:latin typeface="Times New Roman"/>
                        <a:ea typeface="Times New Roman"/>
                      </a:endParaRPr>
                    </a:p>
                  </a:txBody>
                  <a:tcPr marL="68580" marR="68580" marT="0" marB="0" anchor="b"/>
                </a:tc>
              </a:tr>
            </a:tbl>
          </a:graphicData>
        </a:graphic>
      </p:graphicFrame>
      <p:sp>
        <p:nvSpPr>
          <p:cNvPr id="3" name="Номер слайда 2"/>
          <p:cNvSpPr>
            <a:spLocks noGrp="1"/>
          </p:cNvSpPr>
          <p:nvPr>
            <p:ph type="sldNum" idx="12"/>
          </p:nvPr>
        </p:nvSpPr>
        <p:spPr/>
        <p:txBody>
          <a:bodyPr/>
          <a:lstStyle/>
          <a:p>
            <a:fld id="{9F750AC5-1200-4328-84F1-BD6FD70D2808}" type="slidenum">
              <a:rPr lang="uk-UA" smtClean="0"/>
              <a:pPr/>
              <a:t>63</a:t>
            </a:fld>
            <a:endParaRPr lang="uk-UA"/>
          </a:p>
        </p:txBody>
      </p:sp>
      <p:pic>
        <p:nvPicPr>
          <p:cNvPr id="5" name="Picture 2" descr="Логотип"/>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46566" y="1187549"/>
            <a:ext cx="1034059" cy="1034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3238" y="779441"/>
            <a:ext cx="9067800" cy="781072"/>
          </a:xfrm>
        </p:spPr>
        <p:txBody>
          <a:bodyPr/>
          <a:lstStyle/>
          <a:p>
            <a:r>
              <a:rPr lang="uk-UA" sz="3600" b="1" i="1" dirty="0"/>
              <a:t>Закуплені матеріальні цінності протягом 2019/2020 навчального року</a:t>
            </a:r>
            <a:r>
              <a:rPr lang="ru-RU" dirty="0"/>
              <a:t/>
            </a:r>
            <a:br>
              <a:rPr lang="ru-RU" dirty="0"/>
            </a:br>
            <a:endParaRPr lang="ru-RU" dirty="0"/>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1548945607"/>
              </p:ext>
            </p:extLst>
          </p:nvPr>
        </p:nvGraphicFramePr>
        <p:xfrm>
          <a:off x="503238" y="1768475"/>
          <a:ext cx="9067800" cy="4688840"/>
        </p:xfrm>
        <a:graphic>
          <a:graphicData uri="http://schemas.openxmlformats.org/drawingml/2006/table">
            <a:tbl>
              <a:tblPr firstRow="1" bandRow="1">
                <a:tableStyleId>{5C22544A-7EE6-4342-B048-85BDC9FD1C3A}</a:tableStyleId>
              </a:tblPr>
              <a:tblGrid>
                <a:gridCol w="465108"/>
                <a:gridCol w="3162012"/>
                <a:gridCol w="1813560"/>
                <a:gridCol w="1813560"/>
                <a:gridCol w="1813560"/>
              </a:tblGrid>
              <a:tr h="370840">
                <a:tc>
                  <a:txBody>
                    <a:bodyPr/>
                    <a:lstStyle/>
                    <a:p>
                      <a:pPr algn="ctr">
                        <a:spcAft>
                          <a:spcPts val="0"/>
                        </a:spcAft>
                      </a:pPr>
                      <a:r>
                        <a:rPr lang="ru-RU" sz="2000" i="1" dirty="0">
                          <a:latin typeface="Times New Roman"/>
                          <a:ea typeface="Times New Roman"/>
                        </a:rPr>
                        <a:t>№ </a:t>
                      </a:r>
                      <a:r>
                        <a:rPr lang="ru-RU" sz="2000" i="1" dirty="0" err="1">
                          <a:latin typeface="Times New Roman"/>
                          <a:ea typeface="Times New Roman"/>
                        </a:rPr>
                        <a:t>з</a:t>
                      </a:r>
                      <a:r>
                        <a:rPr lang="ru-RU" sz="2000" i="1" dirty="0">
                          <a:latin typeface="Times New Roman"/>
                          <a:ea typeface="Times New Roman"/>
                        </a:rPr>
                        <a:t>/</a:t>
                      </a:r>
                      <a:r>
                        <a:rPr lang="ru-RU" sz="2000" i="1" dirty="0" err="1">
                          <a:latin typeface="Times New Roman"/>
                          <a:ea typeface="Times New Roman"/>
                        </a:rPr>
                        <a:t>п</a:t>
                      </a:r>
                      <a:endParaRPr lang="ru-RU" sz="2000" dirty="0">
                        <a:latin typeface="Times New Roman"/>
                        <a:ea typeface="Times New Roman"/>
                      </a:endParaRPr>
                    </a:p>
                  </a:txBody>
                  <a:tcPr marL="68580" marR="68580" marT="0" marB="0" anchor="b"/>
                </a:tc>
                <a:tc>
                  <a:txBody>
                    <a:bodyPr/>
                    <a:lstStyle/>
                    <a:p>
                      <a:pPr algn="ctr">
                        <a:spcAft>
                          <a:spcPts val="0"/>
                        </a:spcAft>
                      </a:pPr>
                      <a:r>
                        <a:rPr lang="ru-RU" sz="2000" i="1">
                          <a:latin typeface="Times New Roman"/>
                          <a:ea typeface="Times New Roman"/>
                        </a:rPr>
                        <a:t>Назва</a:t>
                      </a:r>
                      <a:endParaRPr lang="ru-RU" sz="2000">
                        <a:latin typeface="Times New Roman"/>
                        <a:ea typeface="Times New Roman"/>
                      </a:endParaRPr>
                    </a:p>
                  </a:txBody>
                  <a:tcPr marL="68580" marR="68580" marT="0" marB="0" anchor="b"/>
                </a:tc>
                <a:tc>
                  <a:txBody>
                    <a:bodyPr/>
                    <a:lstStyle/>
                    <a:p>
                      <a:pPr algn="ctr">
                        <a:spcAft>
                          <a:spcPts val="0"/>
                        </a:spcAft>
                      </a:pPr>
                      <a:r>
                        <a:rPr lang="ru-RU" sz="2000" i="1">
                          <a:latin typeface="Times New Roman"/>
                          <a:ea typeface="Times New Roman"/>
                        </a:rPr>
                        <a:t>Од.вим.</a:t>
                      </a:r>
                      <a:endParaRPr lang="ru-RU" sz="2000">
                        <a:latin typeface="Times New Roman"/>
                        <a:ea typeface="Times New Roman"/>
                      </a:endParaRPr>
                    </a:p>
                  </a:txBody>
                  <a:tcPr marL="68580" marR="68580" marT="0" marB="0" anchor="b"/>
                </a:tc>
                <a:tc>
                  <a:txBody>
                    <a:bodyPr/>
                    <a:lstStyle/>
                    <a:p>
                      <a:pPr algn="ctr">
                        <a:spcAft>
                          <a:spcPts val="0"/>
                        </a:spcAft>
                      </a:pPr>
                      <a:r>
                        <a:rPr lang="ru-RU" sz="2000" i="1">
                          <a:latin typeface="Times New Roman"/>
                          <a:ea typeface="Times New Roman"/>
                        </a:rPr>
                        <a:t>К-сть</a:t>
                      </a:r>
                      <a:endParaRPr lang="ru-RU" sz="2000">
                        <a:latin typeface="Times New Roman"/>
                        <a:ea typeface="Times New Roman"/>
                      </a:endParaRPr>
                    </a:p>
                  </a:txBody>
                  <a:tcPr marL="68580" marR="68580" marT="0" marB="0" anchor="b"/>
                </a:tc>
                <a:tc>
                  <a:txBody>
                    <a:bodyPr/>
                    <a:lstStyle/>
                    <a:p>
                      <a:pPr algn="ctr">
                        <a:spcAft>
                          <a:spcPts val="0"/>
                        </a:spcAft>
                      </a:pPr>
                      <a:r>
                        <a:rPr lang="ru-RU" sz="2000" i="1">
                          <a:latin typeface="Times New Roman"/>
                          <a:ea typeface="Times New Roman"/>
                        </a:rPr>
                        <a:t>Сума, грн.</a:t>
                      </a:r>
                      <a:endParaRPr lang="ru-RU" sz="2000">
                        <a:latin typeface="Times New Roman"/>
                        <a:ea typeface="Times New Roman"/>
                      </a:endParaRPr>
                    </a:p>
                  </a:txBody>
                  <a:tcPr marL="68580" marR="68580" marT="0" marB="0" anchor="b"/>
                </a:tc>
              </a:tr>
              <a:tr h="370840">
                <a:tc>
                  <a:txBody>
                    <a:bodyPr/>
                    <a:lstStyle/>
                    <a:p>
                      <a:pPr algn="ctr">
                        <a:spcAft>
                          <a:spcPts val="0"/>
                        </a:spcAft>
                      </a:pPr>
                      <a:r>
                        <a:rPr lang="ru-RU" sz="2000" dirty="0">
                          <a:solidFill>
                            <a:srgbClr val="000000"/>
                          </a:solidFill>
                          <a:latin typeface="Times New Roman"/>
                          <a:ea typeface="Times New Roman"/>
                        </a:rPr>
                        <a:t>4</a:t>
                      </a:r>
                      <a:endParaRPr lang="ru-RU" sz="2000" dirty="0">
                        <a:latin typeface="Times New Roman"/>
                        <a:ea typeface="Times New Roman"/>
                      </a:endParaRPr>
                    </a:p>
                  </a:txBody>
                  <a:tcPr marL="68580" marR="68580" marT="0" marB="0" anchor="b"/>
                </a:tc>
                <a:tc>
                  <a:txBody>
                    <a:bodyPr/>
                    <a:lstStyle/>
                    <a:p>
                      <a:pPr>
                        <a:spcAft>
                          <a:spcPts val="0"/>
                        </a:spcAft>
                      </a:pPr>
                      <a:r>
                        <a:rPr lang="ru-RU" sz="2000" b="1" i="1" dirty="0">
                          <a:latin typeface="Times New Roman"/>
                          <a:ea typeface="Times New Roman"/>
                        </a:rPr>
                        <a:t>ПММ, в т.ч.:</a:t>
                      </a:r>
                      <a:endParaRPr lang="ru-RU" sz="2000" dirty="0">
                        <a:latin typeface="Times New Roman"/>
                        <a:ea typeface="Times New Roman"/>
                      </a:endParaRPr>
                    </a:p>
                  </a:txBody>
                  <a:tcPr marL="68580" marR="68580" marT="0" marB="0" anchor="b"/>
                </a:tc>
                <a:tc>
                  <a:txBody>
                    <a:bodyPr/>
                    <a:lstStyle/>
                    <a:p>
                      <a:pPr algn="ctr">
                        <a:spcAft>
                          <a:spcPts val="0"/>
                        </a:spcAft>
                      </a:pPr>
                      <a:r>
                        <a:rPr lang="ru-RU" sz="2000" dirty="0">
                          <a:solidFill>
                            <a:srgbClr val="000000"/>
                          </a:solidFill>
                          <a:latin typeface="Times New Roman"/>
                          <a:ea typeface="Times New Roman"/>
                        </a:rPr>
                        <a:t> </a:t>
                      </a:r>
                      <a:endParaRPr lang="ru-RU" sz="2000" dirty="0">
                        <a:latin typeface="Times New Roman"/>
                        <a:ea typeface="Times New Roman"/>
                      </a:endParaRPr>
                    </a:p>
                  </a:txBody>
                  <a:tcPr marL="68580" marR="68580" marT="0" marB="0" anchor="b"/>
                </a:tc>
                <a:tc>
                  <a:txBody>
                    <a:bodyPr/>
                    <a:lstStyle/>
                    <a:p>
                      <a:pPr algn="ctr">
                        <a:spcAft>
                          <a:spcPts val="0"/>
                        </a:spcAft>
                      </a:pPr>
                      <a:r>
                        <a:rPr lang="ru-RU" sz="2000" dirty="0">
                          <a:solidFill>
                            <a:srgbClr val="000000"/>
                          </a:solidFill>
                          <a:latin typeface="Times New Roman"/>
                          <a:ea typeface="Times New Roman"/>
                        </a:rPr>
                        <a:t> </a:t>
                      </a:r>
                      <a:endParaRPr lang="ru-RU" sz="2000" dirty="0">
                        <a:latin typeface="Times New Roman"/>
                        <a:ea typeface="Times New Roman"/>
                      </a:endParaRPr>
                    </a:p>
                  </a:txBody>
                  <a:tcPr marL="68580" marR="68580" marT="0" marB="0" anchor="b"/>
                </a:tc>
                <a:tc>
                  <a:txBody>
                    <a:bodyPr/>
                    <a:lstStyle/>
                    <a:p>
                      <a:pPr algn="ctr">
                        <a:spcAft>
                          <a:spcPts val="0"/>
                        </a:spcAft>
                      </a:pPr>
                      <a:r>
                        <a:rPr lang="ru-RU" sz="2000" i="1" dirty="0">
                          <a:latin typeface="Times New Roman"/>
                          <a:ea typeface="Times New Roman"/>
                        </a:rPr>
                        <a:t> </a:t>
                      </a:r>
                      <a:endParaRPr lang="ru-RU" sz="2000" dirty="0">
                        <a:latin typeface="Times New Roman"/>
                        <a:ea typeface="Times New Roman"/>
                      </a:endParaRPr>
                    </a:p>
                  </a:txBody>
                  <a:tcPr marL="68580" marR="68580" marT="0" marB="0" anchor="b"/>
                </a:tc>
              </a:tr>
              <a:tr h="370840">
                <a:tc>
                  <a:txBody>
                    <a:bodyPr/>
                    <a:lstStyle/>
                    <a:p>
                      <a:pPr algn="r">
                        <a:spcAft>
                          <a:spcPts val="0"/>
                        </a:spcAft>
                      </a:pPr>
                      <a:r>
                        <a:rPr lang="ru-RU" sz="2000" dirty="0">
                          <a:solidFill>
                            <a:srgbClr val="000000"/>
                          </a:solidFill>
                          <a:latin typeface="Times New Roman"/>
                          <a:ea typeface="Times New Roman"/>
                        </a:rPr>
                        <a:t> -</a:t>
                      </a:r>
                      <a:endParaRPr lang="ru-RU" sz="2000" dirty="0">
                        <a:latin typeface="Times New Roman"/>
                        <a:ea typeface="Times New Roman"/>
                      </a:endParaRPr>
                    </a:p>
                  </a:txBody>
                  <a:tcPr marL="68580" marR="68580" marT="0" marB="0" anchor="b"/>
                </a:tc>
                <a:tc>
                  <a:txBody>
                    <a:bodyPr/>
                    <a:lstStyle/>
                    <a:p>
                      <a:pPr>
                        <a:spcAft>
                          <a:spcPts val="0"/>
                        </a:spcAft>
                      </a:pPr>
                      <a:r>
                        <a:rPr lang="ru-RU" sz="2000">
                          <a:solidFill>
                            <a:srgbClr val="000000"/>
                          </a:solidFill>
                          <a:latin typeface="Times New Roman"/>
                          <a:ea typeface="Times New Roman"/>
                        </a:rPr>
                        <a:t>Бензин А-92</a:t>
                      </a:r>
                      <a:endParaRPr lang="ru-RU" sz="2000">
                        <a:latin typeface="Times New Roman"/>
                        <a:ea typeface="Times New Roman"/>
                      </a:endParaRPr>
                    </a:p>
                  </a:txBody>
                  <a:tcPr marL="68580" marR="68580" marT="0" marB="0" anchor="b"/>
                </a:tc>
                <a:tc>
                  <a:txBody>
                    <a:bodyPr/>
                    <a:lstStyle/>
                    <a:p>
                      <a:pPr algn="ctr">
                        <a:spcAft>
                          <a:spcPts val="0"/>
                        </a:spcAft>
                      </a:pPr>
                      <a:r>
                        <a:rPr lang="ru-RU" sz="2000">
                          <a:solidFill>
                            <a:srgbClr val="000000"/>
                          </a:solidFill>
                          <a:latin typeface="Times New Roman"/>
                          <a:ea typeface="Times New Roman"/>
                        </a:rPr>
                        <a:t>л</a:t>
                      </a:r>
                      <a:endParaRPr lang="ru-RU" sz="2000">
                        <a:latin typeface="Times New Roman"/>
                        <a:ea typeface="Times New Roman"/>
                      </a:endParaRPr>
                    </a:p>
                  </a:txBody>
                  <a:tcPr marL="68580" marR="68580" marT="0" marB="0" anchor="b"/>
                </a:tc>
                <a:tc>
                  <a:txBody>
                    <a:bodyPr/>
                    <a:lstStyle/>
                    <a:p>
                      <a:pPr algn="ctr">
                        <a:spcAft>
                          <a:spcPts val="0"/>
                        </a:spcAft>
                      </a:pPr>
                      <a:r>
                        <a:rPr lang="ru-RU" sz="2000">
                          <a:solidFill>
                            <a:srgbClr val="000000"/>
                          </a:solidFill>
                          <a:latin typeface="Times New Roman"/>
                          <a:ea typeface="Times New Roman"/>
                        </a:rPr>
                        <a:t>2260</a:t>
                      </a:r>
                      <a:endParaRPr lang="ru-RU" sz="2000">
                        <a:latin typeface="Times New Roman"/>
                        <a:ea typeface="Times New Roman"/>
                      </a:endParaRPr>
                    </a:p>
                  </a:txBody>
                  <a:tcPr marL="68580" marR="68580" marT="0" marB="0" anchor="b"/>
                </a:tc>
                <a:tc>
                  <a:txBody>
                    <a:bodyPr/>
                    <a:lstStyle/>
                    <a:p>
                      <a:pPr algn="ctr">
                        <a:spcAft>
                          <a:spcPts val="0"/>
                        </a:spcAft>
                      </a:pPr>
                      <a:r>
                        <a:rPr lang="ru-RU" sz="2000" dirty="0">
                          <a:solidFill>
                            <a:srgbClr val="000000"/>
                          </a:solidFill>
                          <a:latin typeface="Times New Roman"/>
                          <a:ea typeface="Times New Roman"/>
                        </a:rPr>
                        <a:t>55482,00</a:t>
                      </a:r>
                      <a:endParaRPr lang="ru-RU" sz="2000" dirty="0">
                        <a:latin typeface="Times New Roman"/>
                        <a:ea typeface="Times New Roman"/>
                      </a:endParaRPr>
                    </a:p>
                  </a:txBody>
                  <a:tcPr marL="68580" marR="68580" marT="0" marB="0" anchor="b"/>
                </a:tc>
              </a:tr>
              <a:tr h="370840">
                <a:tc>
                  <a:txBody>
                    <a:bodyPr/>
                    <a:lstStyle/>
                    <a:p>
                      <a:pPr algn="r">
                        <a:spcAft>
                          <a:spcPts val="0"/>
                        </a:spcAft>
                      </a:pPr>
                      <a:r>
                        <a:rPr lang="ru-RU" sz="2000" dirty="0">
                          <a:solidFill>
                            <a:srgbClr val="000000"/>
                          </a:solidFill>
                          <a:latin typeface="Times New Roman"/>
                          <a:ea typeface="Times New Roman"/>
                        </a:rPr>
                        <a:t> -</a:t>
                      </a:r>
                      <a:endParaRPr lang="ru-RU" sz="2000" dirty="0">
                        <a:latin typeface="Times New Roman"/>
                        <a:ea typeface="Times New Roman"/>
                      </a:endParaRPr>
                    </a:p>
                  </a:txBody>
                  <a:tcPr marL="68580" marR="68580" marT="0" marB="0" anchor="b"/>
                </a:tc>
                <a:tc>
                  <a:txBody>
                    <a:bodyPr/>
                    <a:lstStyle/>
                    <a:p>
                      <a:pPr>
                        <a:spcAft>
                          <a:spcPts val="0"/>
                        </a:spcAft>
                      </a:pPr>
                      <a:r>
                        <a:rPr lang="ru-RU" sz="2000" dirty="0" err="1">
                          <a:solidFill>
                            <a:srgbClr val="000000"/>
                          </a:solidFill>
                          <a:latin typeface="Times New Roman"/>
                          <a:ea typeface="Times New Roman"/>
                        </a:rPr>
                        <a:t>Дизельне</a:t>
                      </a:r>
                      <a:r>
                        <a:rPr lang="ru-RU" sz="2000" dirty="0">
                          <a:solidFill>
                            <a:srgbClr val="000000"/>
                          </a:solidFill>
                          <a:latin typeface="Times New Roman"/>
                          <a:ea typeface="Times New Roman"/>
                        </a:rPr>
                        <a:t> </a:t>
                      </a:r>
                      <a:r>
                        <a:rPr lang="ru-RU" sz="2000" dirty="0" err="1">
                          <a:solidFill>
                            <a:srgbClr val="000000"/>
                          </a:solidFill>
                          <a:latin typeface="Times New Roman"/>
                          <a:ea typeface="Times New Roman"/>
                        </a:rPr>
                        <a:t>пальне</a:t>
                      </a:r>
                      <a:endParaRPr lang="ru-RU" sz="2000" dirty="0">
                        <a:latin typeface="Times New Roman"/>
                        <a:ea typeface="Times New Roman"/>
                      </a:endParaRPr>
                    </a:p>
                  </a:txBody>
                  <a:tcPr marL="68580" marR="68580" marT="0" marB="0" anchor="b"/>
                </a:tc>
                <a:tc>
                  <a:txBody>
                    <a:bodyPr/>
                    <a:lstStyle/>
                    <a:p>
                      <a:pPr algn="ctr">
                        <a:spcAft>
                          <a:spcPts val="0"/>
                        </a:spcAft>
                      </a:pPr>
                      <a:r>
                        <a:rPr lang="ru-RU" sz="2000" dirty="0">
                          <a:solidFill>
                            <a:srgbClr val="000000"/>
                          </a:solidFill>
                          <a:latin typeface="Times New Roman"/>
                          <a:ea typeface="Times New Roman"/>
                        </a:rPr>
                        <a:t>л</a:t>
                      </a:r>
                      <a:endParaRPr lang="ru-RU" sz="2000" dirty="0">
                        <a:latin typeface="Times New Roman"/>
                        <a:ea typeface="Times New Roman"/>
                      </a:endParaRPr>
                    </a:p>
                  </a:txBody>
                  <a:tcPr marL="68580" marR="68580" marT="0" marB="0" anchor="b"/>
                </a:tc>
                <a:tc>
                  <a:txBody>
                    <a:bodyPr/>
                    <a:lstStyle/>
                    <a:p>
                      <a:pPr algn="ctr">
                        <a:spcAft>
                          <a:spcPts val="0"/>
                        </a:spcAft>
                      </a:pPr>
                      <a:r>
                        <a:rPr lang="ru-RU" sz="2000">
                          <a:solidFill>
                            <a:srgbClr val="000000"/>
                          </a:solidFill>
                          <a:latin typeface="Times New Roman"/>
                          <a:ea typeface="Times New Roman"/>
                        </a:rPr>
                        <a:t>10440</a:t>
                      </a:r>
                      <a:endParaRPr lang="ru-RU" sz="2000">
                        <a:latin typeface="Times New Roman"/>
                        <a:ea typeface="Times New Roman"/>
                      </a:endParaRPr>
                    </a:p>
                  </a:txBody>
                  <a:tcPr marL="68580" marR="68580" marT="0" marB="0" anchor="b"/>
                </a:tc>
                <a:tc>
                  <a:txBody>
                    <a:bodyPr/>
                    <a:lstStyle/>
                    <a:p>
                      <a:pPr algn="ctr">
                        <a:spcAft>
                          <a:spcPts val="0"/>
                        </a:spcAft>
                      </a:pPr>
                      <a:r>
                        <a:rPr lang="ru-RU" sz="2000">
                          <a:solidFill>
                            <a:srgbClr val="000000"/>
                          </a:solidFill>
                          <a:latin typeface="Times New Roman"/>
                          <a:ea typeface="Times New Roman"/>
                        </a:rPr>
                        <a:t>238669,44</a:t>
                      </a:r>
                      <a:endParaRPr lang="ru-RU" sz="2000">
                        <a:latin typeface="Times New Roman"/>
                        <a:ea typeface="Times New Roman"/>
                      </a:endParaRPr>
                    </a:p>
                  </a:txBody>
                  <a:tcPr marL="68580" marR="68580" marT="0" marB="0" anchor="b"/>
                </a:tc>
              </a:tr>
              <a:tr h="370840">
                <a:tc>
                  <a:txBody>
                    <a:bodyPr/>
                    <a:lstStyle/>
                    <a:p>
                      <a:pPr algn="r">
                        <a:spcAft>
                          <a:spcPts val="0"/>
                        </a:spcAft>
                      </a:pPr>
                      <a:r>
                        <a:rPr lang="ru-RU" sz="2000">
                          <a:solidFill>
                            <a:srgbClr val="000000"/>
                          </a:solidFill>
                          <a:latin typeface="Times New Roman"/>
                          <a:ea typeface="Times New Roman"/>
                        </a:rPr>
                        <a:t> -</a:t>
                      </a:r>
                      <a:endParaRPr lang="ru-RU" sz="2000">
                        <a:latin typeface="Times New Roman"/>
                        <a:ea typeface="Times New Roman"/>
                      </a:endParaRPr>
                    </a:p>
                  </a:txBody>
                  <a:tcPr marL="68580" marR="68580" marT="0" marB="0" anchor="b"/>
                </a:tc>
                <a:tc>
                  <a:txBody>
                    <a:bodyPr/>
                    <a:lstStyle/>
                    <a:p>
                      <a:pPr>
                        <a:spcAft>
                          <a:spcPts val="0"/>
                        </a:spcAft>
                      </a:pPr>
                      <a:r>
                        <a:rPr lang="ru-RU" sz="2000">
                          <a:solidFill>
                            <a:srgbClr val="000000"/>
                          </a:solidFill>
                          <a:latin typeface="Times New Roman"/>
                          <a:ea typeface="Times New Roman"/>
                        </a:rPr>
                        <a:t>Дизельне масло</a:t>
                      </a:r>
                      <a:endParaRPr lang="ru-RU" sz="2000">
                        <a:latin typeface="Times New Roman"/>
                        <a:ea typeface="Times New Roman"/>
                      </a:endParaRPr>
                    </a:p>
                  </a:txBody>
                  <a:tcPr marL="68580" marR="68580" marT="0" marB="0" anchor="b"/>
                </a:tc>
                <a:tc>
                  <a:txBody>
                    <a:bodyPr/>
                    <a:lstStyle/>
                    <a:p>
                      <a:pPr algn="ctr">
                        <a:spcAft>
                          <a:spcPts val="0"/>
                        </a:spcAft>
                      </a:pPr>
                      <a:r>
                        <a:rPr lang="ru-RU" sz="2000" dirty="0">
                          <a:solidFill>
                            <a:srgbClr val="000000"/>
                          </a:solidFill>
                          <a:latin typeface="Times New Roman"/>
                          <a:ea typeface="Times New Roman"/>
                        </a:rPr>
                        <a:t>л</a:t>
                      </a:r>
                      <a:endParaRPr lang="ru-RU" sz="2000" dirty="0">
                        <a:latin typeface="Times New Roman"/>
                        <a:ea typeface="Times New Roman"/>
                      </a:endParaRPr>
                    </a:p>
                  </a:txBody>
                  <a:tcPr marL="68580" marR="68580" marT="0" marB="0" anchor="b"/>
                </a:tc>
                <a:tc>
                  <a:txBody>
                    <a:bodyPr/>
                    <a:lstStyle/>
                    <a:p>
                      <a:pPr algn="ctr">
                        <a:spcAft>
                          <a:spcPts val="0"/>
                        </a:spcAft>
                      </a:pPr>
                      <a:r>
                        <a:rPr lang="ru-RU" sz="2000">
                          <a:solidFill>
                            <a:srgbClr val="000000"/>
                          </a:solidFill>
                          <a:latin typeface="Times New Roman"/>
                          <a:ea typeface="Times New Roman"/>
                        </a:rPr>
                        <a:t>120</a:t>
                      </a:r>
                      <a:endParaRPr lang="ru-RU" sz="2000">
                        <a:latin typeface="Times New Roman"/>
                        <a:ea typeface="Times New Roman"/>
                      </a:endParaRPr>
                    </a:p>
                  </a:txBody>
                  <a:tcPr marL="68580" marR="68580" marT="0" marB="0" anchor="b"/>
                </a:tc>
                <a:tc>
                  <a:txBody>
                    <a:bodyPr/>
                    <a:lstStyle/>
                    <a:p>
                      <a:pPr algn="ctr">
                        <a:spcAft>
                          <a:spcPts val="0"/>
                        </a:spcAft>
                      </a:pPr>
                      <a:r>
                        <a:rPr lang="ru-RU" sz="2000">
                          <a:solidFill>
                            <a:srgbClr val="000000"/>
                          </a:solidFill>
                          <a:latin typeface="Times New Roman"/>
                          <a:ea typeface="Times New Roman"/>
                        </a:rPr>
                        <a:t>4197,60</a:t>
                      </a:r>
                      <a:endParaRPr lang="ru-RU" sz="2000">
                        <a:latin typeface="Times New Roman"/>
                        <a:ea typeface="Times New Roman"/>
                      </a:endParaRPr>
                    </a:p>
                  </a:txBody>
                  <a:tcPr marL="68580" marR="68580" marT="0" marB="0" anchor="b"/>
                </a:tc>
              </a:tr>
              <a:tr h="370840">
                <a:tc>
                  <a:txBody>
                    <a:bodyPr/>
                    <a:lstStyle/>
                    <a:p>
                      <a:pPr algn="r">
                        <a:spcAft>
                          <a:spcPts val="0"/>
                        </a:spcAft>
                      </a:pPr>
                      <a:r>
                        <a:rPr lang="ru-RU" sz="2000">
                          <a:solidFill>
                            <a:srgbClr val="000000"/>
                          </a:solidFill>
                          <a:latin typeface="Times New Roman"/>
                          <a:ea typeface="Times New Roman"/>
                        </a:rPr>
                        <a:t> -</a:t>
                      </a:r>
                      <a:endParaRPr lang="ru-RU" sz="2000">
                        <a:latin typeface="Times New Roman"/>
                        <a:ea typeface="Times New Roman"/>
                      </a:endParaRPr>
                    </a:p>
                  </a:txBody>
                  <a:tcPr marL="68580" marR="68580" marT="0" marB="0" anchor="b"/>
                </a:tc>
                <a:tc>
                  <a:txBody>
                    <a:bodyPr/>
                    <a:lstStyle/>
                    <a:p>
                      <a:pPr>
                        <a:spcAft>
                          <a:spcPts val="0"/>
                        </a:spcAft>
                      </a:pPr>
                      <a:r>
                        <a:rPr lang="ru-RU" sz="2000">
                          <a:solidFill>
                            <a:srgbClr val="000000"/>
                          </a:solidFill>
                          <a:latin typeface="Times New Roman"/>
                          <a:ea typeface="Times New Roman"/>
                        </a:rPr>
                        <a:t>Газ</a:t>
                      </a:r>
                      <a:endParaRPr lang="ru-RU" sz="2000">
                        <a:latin typeface="Times New Roman"/>
                        <a:ea typeface="Times New Roman"/>
                      </a:endParaRPr>
                    </a:p>
                  </a:txBody>
                  <a:tcPr marL="68580" marR="68580" marT="0" marB="0" anchor="b"/>
                </a:tc>
                <a:tc>
                  <a:txBody>
                    <a:bodyPr/>
                    <a:lstStyle/>
                    <a:p>
                      <a:pPr algn="ctr">
                        <a:spcAft>
                          <a:spcPts val="0"/>
                        </a:spcAft>
                      </a:pPr>
                      <a:r>
                        <a:rPr lang="ru-RU" sz="2000">
                          <a:solidFill>
                            <a:srgbClr val="000000"/>
                          </a:solidFill>
                          <a:latin typeface="Times New Roman"/>
                          <a:ea typeface="Times New Roman"/>
                        </a:rPr>
                        <a:t>л</a:t>
                      </a:r>
                      <a:endParaRPr lang="ru-RU" sz="2000">
                        <a:latin typeface="Times New Roman"/>
                        <a:ea typeface="Times New Roman"/>
                      </a:endParaRPr>
                    </a:p>
                  </a:txBody>
                  <a:tcPr marL="68580" marR="68580" marT="0" marB="0" anchor="b"/>
                </a:tc>
                <a:tc>
                  <a:txBody>
                    <a:bodyPr/>
                    <a:lstStyle/>
                    <a:p>
                      <a:pPr algn="ctr">
                        <a:spcAft>
                          <a:spcPts val="0"/>
                        </a:spcAft>
                      </a:pPr>
                      <a:r>
                        <a:rPr lang="ru-RU" sz="2000">
                          <a:solidFill>
                            <a:srgbClr val="000000"/>
                          </a:solidFill>
                          <a:latin typeface="Times New Roman"/>
                          <a:ea typeface="Times New Roman"/>
                        </a:rPr>
                        <a:t>800</a:t>
                      </a:r>
                      <a:endParaRPr lang="ru-RU" sz="2000">
                        <a:latin typeface="Times New Roman"/>
                        <a:ea typeface="Times New Roman"/>
                      </a:endParaRPr>
                    </a:p>
                  </a:txBody>
                  <a:tcPr marL="68580" marR="68580" marT="0" marB="0" anchor="b"/>
                </a:tc>
                <a:tc>
                  <a:txBody>
                    <a:bodyPr/>
                    <a:lstStyle/>
                    <a:p>
                      <a:pPr algn="ctr">
                        <a:spcAft>
                          <a:spcPts val="0"/>
                        </a:spcAft>
                      </a:pPr>
                      <a:r>
                        <a:rPr lang="ru-RU" sz="2000">
                          <a:solidFill>
                            <a:srgbClr val="000000"/>
                          </a:solidFill>
                          <a:latin typeface="Times New Roman"/>
                          <a:ea typeface="Times New Roman"/>
                        </a:rPr>
                        <a:t>9720,00</a:t>
                      </a:r>
                      <a:endParaRPr lang="ru-RU" sz="2000">
                        <a:latin typeface="Times New Roman"/>
                        <a:ea typeface="Times New Roman"/>
                      </a:endParaRPr>
                    </a:p>
                  </a:txBody>
                  <a:tcPr marL="68580" marR="68580" marT="0" marB="0" anchor="b"/>
                </a:tc>
              </a:tr>
              <a:tr h="370840">
                <a:tc>
                  <a:txBody>
                    <a:bodyPr/>
                    <a:lstStyle/>
                    <a:p>
                      <a:pPr algn="r">
                        <a:spcAft>
                          <a:spcPts val="0"/>
                        </a:spcAft>
                      </a:pPr>
                      <a:r>
                        <a:rPr lang="ru-RU" sz="2000">
                          <a:solidFill>
                            <a:srgbClr val="000000"/>
                          </a:solidFill>
                          <a:latin typeface="Times New Roman"/>
                          <a:ea typeface="Times New Roman"/>
                        </a:rPr>
                        <a:t> -</a:t>
                      </a:r>
                      <a:endParaRPr lang="ru-RU" sz="2000">
                        <a:latin typeface="Times New Roman"/>
                        <a:ea typeface="Times New Roman"/>
                      </a:endParaRPr>
                    </a:p>
                  </a:txBody>
                  <a:tcPr marL="68580" marR="68580" marT="0" marB="0" anchor="b"/>
                </a:tc>
                <a:tc>
                  <a:txBody>
                    <a:bodyPr/>
                    <a:lstStyle/>
                    <a:p>
                      <a:pPr>
                        <a:spcAft>
                          <a:spcPts val="0"/>
                        </a:spcAft>
                      </a:pPr>
                      <a:r>
                        <a:rPr lang="ru-RU" sz="2000">
                          <a:solidFill>
                            <a:srgbClr val="000000"/>
                          </a:solidFill>
                          <a:latin typeface="Times New Roman"/>
                          <a:ea typeface="Times New Roman"/>
                        </a:rPr>
                        <a:t>Моторна олива, антифріз</a:t>
                      </a:r>
                      <a:endParaRPr lang="ru-RU" sz="2000">
                        <a:latin typeface="Times New Roman"/>
                        <a:ea typeface="Times New Roman"/>
                      </a:endParaRPr>
                    </a:p>
                  </a:txBody>
                  <a:tcPr marL="68580" marR="68580" marT="0" marB="0" anchor="b"/>
                </a:tc>
                <a:tc>
                  <a:txBody>
                    <a:bodyPr/>
                    <a:lstStyle/>
                    <a:p>
                      <a:pPr>
                        <a:spcAft>
                          <a:spcPts val="0"/>
                        </a:spcAft>
                      </a:pPr>
                      <a:r>
                        <a:rPr lang="ru-RU" sz="2000">
                          <a:solidFill>
                            <a:srgbClr val="000000"/>
                          </a:solidFill>
                          <a:latin typeface="Times New Roman"/>
                          <a:ea typeface="Times New Roman"/>
                        </a:rPr>
                        <a:t> </a:t>
                      </a:r>
                      <a:endParaRPr lang="ru-RU" sz="2000">
                        <a:latin typeface="Times New Roman"/>
                        <a:ea typeface="Times New Roman"/>
                      </a:endParaRPr>
                    </a:p>
                  </a:txBody>
                  <a:tcPr marL="68580" marR="68580" marT="0" marB="0" anchor="b"/>
                </a:tc>
                <a:tc>
                  <a:txBody>
                    <a:bodyPr/>
                    <a:lstStyle/>
                    <a:p>
                      <a:pPr algn="ctr">
                        <a:spcAft>
                          <a:spcPts val="0"/>
                        </a:spcAft>
                      </a:pPr>
                      <a:r>
                        <a:rPr lang="ru-RU" sz="2000" dirty="0">
                          <a:solidFill>
                            <a:srgbClr val="000000"/>
                          </a:solidFill>
                          <a:latin typeface="Times New Roman"/>
                          <a:ea typeface="Times New Roman"/>
                        </a:rPr>
                        <a:t> </a:t>
                      </a:r>
                      <a:endParaRPr lang="ru-RU" sz="2000" dirty="0">
                        <a:latin typeface="Times New Roman"/>
                        <a:ea typeface="Times New Roman"/>
                      </a:endParaRPr>
                    </a:p>
                  </a:txBody>
                  <a:tcPr marL="68580" marR="68580" marT="0" marB="0" anchor="b"/>
                </a:tc>
                <a:tc>
                  <a:txBody>
                    <a:bodyPr/>
                    <a:lstStyle/>
                    <a:p>
                      <a:pPr algn="ctr">
                        <a:spcAft>
                          <a:spcPts val="0"/>
                        </a:spcAft>
                      </a:pPr>
                      <a:r>
                        <a:rPr lang="ru-RU" sz="2000">
                          <a:solidFill>
                            <a:srgbClr val="000000"/>
                          </a:solidFill>
                          <a:latin typeface="Times New Roman"/>
                          <a:ea typeface="Times New Roman"/>
                        </a:rPr>
                        <a:t>3605,84</a:t>
                      </a:r>
                      <a:endParaRPr lang="ru-RU" sz="2000">
                        <a:latin typeface="Times New Roman"/>
                        <a:ea typeface="Times New Roman"/>
                      </a:endParaRPr>
                    </a:p>
                  </a:txBody>
                  <a:tcPr marL="68580" marR="68580" marT="0" marB="0" anchor="b"/>
                </a:tc>
              </a:tr>
              <a:tr h="370840">
                <a:tc>
                  <a:txBody>
                    <a:bodyPr/>
                    <a:lstStyle/>
                    <a:p>
                      <a:pPr algn="r">
                        <a:spcAft>
                          <a:spcPts val="0"/>
                        </a:spcAft>
                      </a:pPr>
                      <a:r>
                        <a:rPr lang="ru-RU" sz="2000">
                          <a:solidFill>
                            <a:srgbClr val="000000"/>
                          </a:solidFill>
                          <a:latin typeface="Times New Roman"/>
                          <a:ea typeface="Times New Roman"/>
                        </a:rPr>
                        <a:t> </a:t>
                      </a:r>
                      <a:endParaRPr lang="ru-RU" sz="2000">
                        <a:latin typeface="Times New Roman"/>
                        <a:ea typeface="Times New Roman"/>
                      </a:endParaRPr>
                    </a:p>
                  </a:txBody>
                  <a:tcPr marL="68580" marR="68580" marT="0" marB="0" anchor="b"/>
                </a:tc>
                <a:tc>
                  <a:txBody>
                    <a:bodyPr/>
                    <a:lstStyle/>
                    <a:p>
                      <a:pPr>
                        <a:spcAft>
                          <a:spcPts val="0"/>
                        </a:spcAft>
                      </a:pPr>
                      <a:r>
                        <a:rPr lang="ru-RU" sz="2000" i="1">
                          <a:latin typeface="Times New Roman"/>
                          <a:ea typeface="Times New Roman"/>
                        </a:rPr>
                        <a:t>разом</a:t>
                      </a:r>
                      <a:endParaRPr lang="ru-RU" sz="2000">
                        <a:latin typeface="Times New Roman"/>
                        <a:ea typeface="Times New Roman"/>
                      </a:endParaRPr>
                    </a:p>
                  </a:txBody>
                  <a:tcPr marL="68580" marR="68580" marT="0" marB="0" anchor="b"/>
                </a:tc>
                <a:tc>
                  <a:txBody>
                    <a:bodyPr/>
                    <a:lstStyle/>
                    <a:p>
                      <a:pPr>
                        <a:spcAft>
                          <a:spcPts val="0"/>
                        </a:spcAft>
                      </a:pPr>
                      <a:r>
                        <a:rPr lang="ru-RU" sz="2000">
                          <a:solidFill>
                            <a:srgbClr val="000000"/>
                          </a:solidFill>
                          <a:latin typeface="Times New Roman"/>
                          <a:ea typeface="Times New Roman"/>
                        </a:rPr>
                        <a:t> </a:t>
                      </a:r>
                      <a:endParaRPr lang="ru-RU" sz="2000">
                        <a:latin typeface="Times New Roman"/>
                        <a:ea typeface="Times New Roman"/>
                      </a:endParaRPr>
                    </a:p>
                  </a:txBody>
                  <a:tcPr marL="68580" marR="68580" marT="0" marB="0" anchor="b"/>
                </a:tc>
                <a:tc>
                  <a:txBody>
                    <a:bodyPr/>
                    <a:lstStyle/>
                    <a:p>
                      <a:pPr>
                        <a:spcAft>
                          <a:spcPts val="0"/>
                        </a:spcAft>
                      </a:pPr>
                      <a:r>
                        <a:rPr lang="ru-RU" sz="2000" dirty="0">
                          <a:solidFill>
                            <a:srgbClr val="000000"/>
                          </a:solidFill>
                          <a:latin typeface="Times New Roman"/>
                          <a:ea typeface="Times New Roman"/>
                        </a:rPr>
                        <a:t> </a:t>
                      </a:r>
                      <a:endParaRPr lang="ru-RU" sz="2000" dirty="0">
                        <a:latin typeface="Times New Roman"/>
                        <a:ea typeface="Times New Roman"/>
                      </a:endParaRPr>
                    </a:p>
                  </a:txBody>
                  <a:tcPr marL="68580" marR="68580" marT="0" marB="0" anchor="b"/>
                </a:tc>
                <a:tc>
                  <a:txBody>
                    <a:bodyPr/>
                    <a:lstStyle/>
                    <a:p>
                      <a:pPr algn="ctr">
                        <a:spcAft>
                          <a:spcPts val="0"/>
                        </a:spcAft>
                      </a:pPr>
                      <a:r>
                        <a:rPr lang="ru-RU" sz="2000" i="1">
                          <a:latin typeface="Times New Roman"/>
                          <a:ea typeface="Times New Roman"/>
                        </a:rPr>
                        <a:t>311674,88</a:t>
                      </a:r>
                      <a:endParaRPr lang="ru-RU" sz="2000">
                        <a:latin typeface="Times New Roman"/>
                        <a:ea typeface="Times New Roman"/>
                      </a:endParaRPr>
                    </a:p>
                  </a:txBody>
                  <a:tcPr marL="68580" marR="68580" marT="0" marB="0" anchor="b"/>
                </a:tc>
              </a:tr>
              <a:tr h="370840">
                <a:tc>
                  <a:txBody>
                    <a:bodyPr/>
                    <a:lstStyle/>
                    <a:p>
                      <a:pPr algn="r">
                        <a:spcAft>
                          <a:spcPts val="0"/>
                        </a:spcAft>
                      </a:pPr>
                      <a:r>
                        <a:rPr lang="ru-RU" sz="2000">
                          <a:solidFill>
                            <a:srgbClr val="0070C0"/>
                          </a:solidFill>
                          <a:latin typeface="Times New Roman"/>
                          <a:ea typeface="Times New Roman"/>
                        </a:rPr>
                        <a:t> </a:t>
                      </a:r>
                      <a:endParaRPr lang="ru-RU" sz="2000">
                        <a:latin typeface="Times New Roman"/>
                        <a:ea typeface="Times New Roman"/>
                      </a:endParaRPr>
                    </a:p>
                  </a:txBody>
                  <a:tcPr marL="68580" marR="68580" marT="0" marB="0" anchor="b"/>
                </a:tc>
                <a:tc>
                  <a:txBody>
                    <a:bodyPr/>
                    <a:lstStyle/>
                    <a:p>
                      <a:pPr>
                        <a:spcAft>
                          <a:spcPts val="0"/>
                        </a:spcAft>
                      </a:pPr>
                      <a:r>
                        <a:rPr lang="ru-RU" sz="2000">
                          <a:solidFill>
                            <a:srgbClr val="0070C0"/>
                          </a:solidFill>
                          <a:latin typeface="Times New Roman"/>
                          <a:ea typeface="Times New Roman"/>
                        </a:rPr>
                        <a:t> </a:t>
                      </a:r>
                      <a:endParaRPr lang="ru-RU" sz="2000">
                        <a:latin typeface="Times New Roman"/>
                        <a:ea typeface="Times New Roman"/>
                      </a:endParaRPr>
                    </a:p>
                  </a:txBody>
                  <a:tcPr marL="68580" marR="68580" marT="0" marB="0" anchor="b"/>
                </a:tc>
                <a:tc>
                  <a:txBody>
                    <a:bodyPr/>
                    <a:lstStyle/>
                    <a:p>
                      <a:pPr>
                        <a:spcAft>
                          <a:spcPts val="0"/>
                        </a:spcAft>
                      </a:pPr>
                      <a:r>
                        <a:rPr lang="ru-RU" sz="2000">
                          <a:solidFill>
                            <a:srgbClr val="0070C0"/>
                          </a:solidFill>
                          <a:latin typeface="Times New Roman"/>
                          <a:ea typeface="Times New Roman"/>
                        </a:rPr>
                        <a:t> </a:t>
                      </a:r>
                      <a:endParaRPr lang="ru-RU" sz="2000">
                        <a:latin typeface="Times New Roman"/>
                        <a:ea typeface="Times New Roman"/>
                      </a:endParaRPr>
                    </a:p>
                  </a:txBody>
                  <a:tcPr marL="68580" marR="68580" marT="0" marB="0" anchor="b"/>
                </a:tc>
                <a:tc>
                  <a:txBody>
                    <a:bodyPr/>
                    <a:lstStyle/>
                    <a:p>
                      <a:pPr>
                        <a:spcAft>
                          <a:spcPts val="0"/>
                        </a:spcAft>
                      </a:pPr>
                      <a:r>
                        <a:rPr lang="ru-RU" sz="2000" dirty="0">
                          <a:solidFill>
                            <a:srgbClr val="0070C0"/>
                          </a:solidFill>
                          <a:latin typeface="Times New Roman"/>
                          <a:ea typeface="Times New Roman"/>
                        </a:rPr>
                        <a:t> </a:t>
                      </a:r>
                      <a:endParaRPr lang="ru-RU" sz="2000" dirty="0">
                        <a:latin typeface="Times New Roman"/>
                        <a:ea typeface="Times New Roman"/>
                      </a:endParaRPr>
                    </a:p>
                  </a:txBody>
                  <a:tcPr marL="68580" marR="68580" marT="0" marB="0" anchor="b"/>
                </a:tc>
                <a:tc>
                  <a:txBody>
                    <a:bodyPr/>
                    <a:lstStyle/>
                    <a:p>
                      <a:pPr algn="ctr">
                        <a:spcAft>
                          <a:spcPts val="0"/>
                        </a:spcAft>
                      </a:pPr>
                      <a:r>
                        <a:rPr lang="ru-RU" sz="2000" dirty="0">
                          <a:solidFill>
                            <a:srgbClr val="0070C0"/>
                          </a:solidFill>
                          <a:latin typeface="Times New Roman"/>
                          <a:ea typeface="Times New Roman"/>
                        </a:rPr>
                        <a:t> </a:t>
                      </a:r>
                      <a:endParaRPr lang="ru-RU" sz="2000" dirty="0">
                        <a:latin typeface="Times New Roman"/>
                        <a:ea typeface="Times New Roman"/>
                      </a:endParaRPr>
                    </a:p>
                  </a:txBody>
                  <a:tcPr marL="68580" marR="68580" marT="0" marB="0" anchor="b"/>
                </a:tc>
              </a:tr>
              <a:tr h="370840">
                <a:tc>
                  <a:txBody>
                    <a:bodyPr/>
                    <a:lstStyle/>
                    <a:p>
                      <a:pPr algn="r">
                        <a:spcAft>
                          <a:spcPts val="0"/>
                        </a:spcAft>
                      </a:pPr>
                      <a:r>
                        <a:rPr lang="ru-RU" sz="2000">
                          <a:solidFill>
                            <a:srgbClr val="0070C0"/>
                          </a:solidFill>
                          <a:latin typeface="Times New Roman"/>
                          <a:ea typeface="Times New Roman"/>
                        </a:rPr>
                        <a:t> </a:t>
                      </a:r>
                      <a:endParaRPr lang="ru-RU" sz="2000">
                        <a:latin typeface="Times New Roman"/>
                        <a:ea typeface="Times New Roman"/>
                      </a:endParaRPr>
                    </a:p>
                  </a:txBody>
                  <a:tcPr marL="68580" marR="68580" marT="0" marB="0" anchor="b"/>
                </a:tc>
                <a:tc>
                  <a:txBody>
                    <a:bodyPr/>
                    <a:lstStyle/>
                    <a:p>
                      <a:pPr>
                        <a:spcAft>
                          <a:spcPts val="0"/>
                        </a:spcAft>
                      </a:pPr>
                      <a:r>
                        <a:rPr lang="ru-RU" sz="2000">
                          <a:solidFill>
                            <a:srgbClr val="000000"/>
                          </a:solidFill>
                          <a:latin typeface="Times New Roman"/>
                          <a:ea typeface="Times New Roman"/>
                        </a:rPr>
                        <a:t>ВСЬОГО</a:t>
                      </a:r>
                      <a:endParaRPr lang="ru-RU" sz="2000">
                        <a:latin typeface="Times New Roman"/>
                        <a:ea typeface="Times New Roman"/>
                      </a:endParaRPr>
                    </a:p>
                  </a:txBody>
                  <a:tcPr marL="68580" marR="68580" marT="0" marB="0" anchor="b"/>
                </a:tc>
                <a:tc>
                  <a:txBody>
                    <a:bodyPr/>
                    <a:lstStyle/>
                    <a:p>
                      <a:pPr algn="ctr">
                        <a:spcAft>
                          <a:spcPts val="0"/>
                        </a:spcAft>
                      </a:pPr>
                      <a:r>
                        <a:rPr lang="ru-RU" sz="2000">
                          <a:solidFill>
                            <a:srgbClr val="000000"/>
                          </a:solidFill>
                          <a:latin typeface="Times New Roman"/>
                          <a:ea typeface="Times New Roman"/>
                        </a:rPr>
                        <a:t> </a:t>
                      </a:r>
                      <a:endParaRPr lang="ru-RU" sz="2000">
                        <a:latin typeface="Times New Roman"/>
                        <a:ea typeface="Times New Roman"/>
                      </a:endParaRPr>
                    </a:p>
                  </a:txBody>
                  <a:tcPr marL="68580" marR="68580" marT="0" marB="0" anchor="b"/>
                </a:tc>
                <a:tc>
                  <a:txBody>
                    <a:bodyPr/>
                    <a:lstStyle/>
                    <a:p>
                      <a:pPr>
                        <a:spcAft>
                          <a:spcPts val="0"/>
                        </a:spcAft>
                      </a:pPr>
                      <a:r>
                        <a:rPr lang="ru-RU" sz="2000">
                          <a:solidFill>
                            <a:srgbClr val="000000"/>
                          </a:solidFill>
                          <a:latin typeface="Times New Roman"/>
                          <a:ea typeface="Times New Roman"/>
                        </a:rPr>
                        <a:t> </a:t>
                      </a:r>
                      <a:endParaRPr lang="ru-RU" sz="2000">
                        <a:latin typeface="Times New Roman"/>
                        <a:ea typeface="Times New Roman"/>
                      </a:endParaRPr>
                    </a:p>
                  </a:txBody>
                  <a:tcPr marL="68580" marR="68580" marT="0" marB="0" anchor="b"/>
                </a:tc>
                <a:tc>
                  <a:txBody>
                    <a:bodyPr/>
                    <a:lstStyle/>
                    <a:p>
                      <a:pPr algn="ctr">
                        <a:spcAft>
                          <a:spcPts val="0"/>
                        </a:spcAft>
                      </a:pPr>
                      <a:r>
                        <a:rPr lang="ru-RU" sz="2000" dirty="0">
                          <a:solidFill>
                            <a:srgbClr val="000000"/>
                          </a:solidFill>
                          <a:latin typeface="Times New Roman"/>
                          <a:ea typeface="Times New Roman"/>
                        </a:rPr>
                        <a:t>568128,53</a:t>
                      </a:r>
                      <a:endParaRPr lang="ru-RU" sz="2000" dirty="0">
                        <a:latin typeface="Times New Roman"/>
                        <a:ea typeface="Times New Roman"/>
                      </a:endParaRPr>
                    </a:p>
                  </a:txBody>
                  <a:tcPr marL="68580" marR="68580" marT="0" marB="0" anchor="b"/>
                </a:tc>
              </a:tr>
              <a:tr h="370840">
                <a:tc>
                  <a:txBody>
                    <a:bodyPr/>
                    <a:lstStyle/>
                    <a:p>
                      <a:pPr algn="r">
                        <a:spcAft>
                          <a:spcPts val="0"/>
                        </a:spcAft>
                      </a:pPr>
                      <a:endParaRPr lang="ru-RU" sz="2000" dirty="0">
                        <a:latin typeface="Times New Roman"/>
                        <a:ea typeface="Times New Roman"/>
                      </a:endParaRPr>
                    </a:p>
                  </a:txBody>
                  <a:tcPr marL="68580" marR="68580" marT="0" marB="0" anchor="b"/>
                </a:tc>
                <a:tc>
                  <a:txBody>
                    <a:bodyPr/>
                    <a:lstStyle/>
                    <a:p>
                      <a:pPr>
                        <a:spcAft>
                          <a:spcPts val="0"/>
                        </a:spcAft>
                      </a:pPr>
                      <a:endParaRPr lang="ru-RU" sz="2000" dirty="0">
                        <a:latin typeface="Times New Roman"/>
                        <a:ea typeface="Times New Roman"/>
                      </a:endParaRPr>
                    </a:p>
                  </a:txBody>
                  <a:tcPr marL="68580" marR="68580" marT="0" marB="0" anchor="b"/>
                </a:tc>
                <a:tc>
                  <a:txBody>
                    <a:bodyPr/>
                    <a:lstStyle/>
                    <a:p>
                      <a:pPr algn="ctr">
                        <a:spcAft>
                          <a:spcPts val="0"/>
                        </a:spcAft>
                      </a:pPr>
                      <a:endParaRPr lang="ru-RU" sz="2000" dirty="0">
                        <a:latin typeface="Times New Roman"/>
                        <a:ea typeface="Times New Roman"/>
                      </a:endParaRPr>
                    </a:p>
                  </a:txBody>
                  <a:tcPr marL="68580" marR="68580" marT="0" marB="0" anchor="b"/>
                </a:tc>
                <a:tc>
                  <a:txBody>
                    <a:bodyPr/>
                    <a:lstStyle/>
                    <a:p>
                      <a:pPr>
                        <a:spcAft>
                          <a:spcPts val="0"/>
                        </a:spcAft>
                      </a:pPr>
                      <a:endParaRPr lang="ru-RU" sz="2000" dirty="0">
                        <a:latin typeface="Times New Roman"/>
                        <a:ea typeface="Times New Roman"/>
                      </a:endParaRPr>
                    </a:p>
                  </a:txBody>
                  <a:tcPr marL="68580" marR="68580" marT="0" marB="0" anchor="b"/>
                </a:tc>
                <a:tc>
                  <a:txBody>
                    <a:bodyPr/>
                    <a:lstStyle/>
                    <a:p>
                      <a:pPr algn="ctr">
                        <a:spcAft>
                          <a:spcPts val="0"/>
                        </a:spcAft>
                      </a:pPr>
                      <a:endParaRPr lang="ru-RU" sz="2000" dirty="0">
                        <a:latin typeface="Times New Roman"/>
                        <a:ea typeface="Times New Roman"/>
                      </a:endParaRPr>
                    </a:p>
                  </a:txBody>
                  <a:tcPr marL="68580" marR="68580" marT="0" marB="0" anchor="b"/>
                </a:tc>
              </a:tr>
              <a:tr h="370840">
                <a:tc>
                  <a:txBody>
                    <a:bodyPr/>
                    <a:lstStyle/>
                    <a:p>
                      <a:pPr algn="r">
                        <a:spcAft>
                          <a:spcPts val="0"/>
                        </a:spcAft>
                      </a:pPr>
                      <a:endParaRPr lang="ru-RU" sz="2000" dirty="0">
                        <a:latin typeface="Times New Roman"/>
                        <a:ea typeface="Times New Roman"/>
                      </a:endParaRPr>
                    </a:p>
                  </a:txBody>
                  <a:tcPr marL="68580" marR="68580" marT="0" marB="0" anchor="b"/>
                </a:tc>
                <a:tc>
                  <a:txBody>
                    <a:bodyPr/>
                    <a:lstStyle/>
                    <a:p>
                      <a:pPr>
                        <a:spcAft>
                          <a:spcPts val="0"/>
                        </a:spcAft>
                      </a:pPr>
                      <a:endParaRPr lang="ru-RU" sz="2000">
                        <a:latin typeface="Times New Roman"/>
                        <a:ea typeface="Times New Roman"/>
                      </a:endParaRPr>
                    </a:p>
                  </a:txBody>
                  <a:tcPr marL="68580" marR="68580" marT="0" marB="0" anchor="b"/>
                </a:tc>
                <a:tc>
                  <a:txBody>
                    <a:bodyPr/>
                    <a:lstStyle/>
                    <a:p>
                      <a:pPr algn="ctr">
                        <a:spcAft>
                          <a:spcPts val="0"/>
                        </a:spcAft>
                      </a:pPr>
                      <a:endParaRPr lang="ru-RU" sz="2000">
                        <a:latin typeface="Times New Roman"/>
                        <a:ea typeface="Times New Roman"/>
                      </a:endParaRPr>
                    </a:p>
                  </a:txBody>
                  <a:tcPr marL="68580" marR="68580" marT="0" marB="0" anchor="b"/>
                </a:tc>
                <a:tc>
                  <a:txBody>
                    <a:bodyPr/>
                    <a:lstStyle/>
                    <a:p>
                      <a:pPr>
                        <a:spcAft>
                          <a:spcPts val="0"/>
                        </a:spcAft>
                      </a:pPr>
                      <a:endParaRPr lang="ru-RU" sz="2000">
                        <a:latin typeface="Times New Roman"/>
                        <a:ea typeface="Times New Roman"/>
                      </a:endParaRPr>
                    </a:p>
                  </a:txBody>
                  <a:tcPr marL="68580" marR="68580" marT="0" marB="0" anchor="b"/>
                </a:tc>
                <a:tc>
                  <a:txBody>
                    <a:bodyPr/>
                    <a:lstStyle/>
                    <a:p>
                      <a:pPr algn="ctr">
                        <a:spcAft>
                          <a:spcPts val="0"/>
                        </a:spcAft>
                      </a:pPr>
                      <a:endParaRPr lang="ru-RU" sz="2000" dirty="0">
                        <a:latin typeface="Times New Roman"/>
                        <a:ea typeface="Times New Roman"/>
                      </a:endParaRPr>
                    </a:p>
                  </a:txBody>
                  <a:tcPr marL="68580" marR="68580" marT="0" marB="0" anchor="b"/>
                </a:tc>
              </a:tr>
            </a:tbl>
          </a:graphicData>
        </a:graphic>
      </p:graphicFrame>
      <p:sp>
        <p:nvSpPr>
          <p:cNvPr id="3" name="Номер слайда 2"/>
          <p:cNvSpPr>
            <a:spLocks noGrp="1"/>
          </p:cNvSpPr>
          <p:nvPr>
            <p:ph type="sldNum" idx="12"/>
          </p:nvPr>
        </p:nvSpPr>
        <p:spPr/>
        <p:txBody>
          <a:bodyPr/>
          <a:lstStyle/>
          <a:p>
            <a:fld id="{9F750AC5-1200-4328-84F1-BD6FD70D2808}" type="slidenum">
              <a:rPr lang="uk-UA" smtClean="0"/>
              <a:pPr/>
              <a:t>64</a:t>
            </a:fld>
            <a:endParaRPr lang="uk-UA"/>
          </a:p>
        </p:txBody>
      </p:sp>
      <p:pic>
        <p:nvPicPr>
          <p:cNvPr id="5" name="Picture 2" descr="Логотип"/>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46566" y="1056506"/>
            <a:ext cx="1034059" cy="1034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tabLst>
                <a:tab pos="896938" algn="l"/>
              </a:tabLst>
            </a:pPr>
            <a:r>
              <a:rPr lang="uk-UA" sz="3200" b="1" i="1" dirty="0"/>
              <a:t>Благодійна допомога в натуральній формі  </a:t>
            </a:r>
            <a:r>
              <a:rPr lang="uk-UA" sz="3200" b="1" i="1" dirty="0" smtClean="0"/>
              <a:t>                                                                          отримана </a:t>
            </a:r>
            <a:r>
              <a:rPr lang="uk-UA" sz="3200" b="1" i="1" dirty="0"/>
              <a:t>за 2019/2020 </a:t>
            </a:r>
            <a:r>
              <a:rPr lang="uk-UA" sz="3200" b="1" i="1" dirty="0" err="1"/>
              <a:t>н.р</a:t>
            </a:r>
            <a:r>
              <a:rPr lang="uk-UA" sz="3200" b="1" i="1" dirty="0"/>
              <a:t>. (перелік ТМЦ)</a:t>
            </a:r>
            <a:endParaRPr lang="ru-RU" sz="3200" dirty="0"/>
          </a:p>
        </p:txBody>
      </p:sp>
      <p:graphicFrame>
        <p:nvGraphicFramePr>
          <p:cNvPr id="4" name="Содержимое 3"/>
          <p:cNvGraphicFramePr>
            <a:graphicFrameLocks noGrp="1"/>
          </p:cNvGraphicFramePr>
          <p:nvPr>
            <p:ph idx="1"/>
          </p:nvPr>
        </p:nvGraphicFramePr>
        <p:xfrm>
          <a:off x="503238" y="1768475"/>
          <a:ext cx="9067800" cy="5405120"/>
        </p:xfrm>
        <a:graphic>
          <a:graphicData uri="http://schemas.openxmlformats.org/drawingml/2006/table">
            <a:tbl>
              <a:tblPr firstRow="1" bandRow="1">
                <a:tableStyleId>{5C22544A-7EE6-4342-B048-85BDC9FD1C3A}</a:tableStyleId>
              </a:tblPr>
              <a:tblGrid>
                <a:gridCol w="679422"/>
                <a:gridCol w="4714908"/>
                <a:gridCol w="1071570"/>
                <a:gridCol w="1214446"/>
                <a:gridCol w="1387454"/>
              </a:tblGrid>
              <a:tr h="370840">
                <a:tc>
                  <a:txBody>
                    <a:bodyPr/>
                    <a:lstStyle/>
                    <a:p>
                      <a:pPr>
                        <a:spcAft>
                          <a:spcPts val="0"/>
                        </a:spcAft>
                      </a:pPr>
                      <a:r>
                        <a:rPr lang="ru-RU" sz="2000" i="1" dirty="0">
                          <a:latin typeface="Arial CYR"/>
                          <a:ea typeface="Times New Roman"/>
                        </a:rPr>
                        <a:t>№</a:t>
                      </a:r>
                      <a:r>
                        <a:rPr lang="ru-RU" sz="2000" i="1" dirty="0">
                          <a:latin typeface="Arial CYR"/>
                          <a:ea typeface="Arial CYR"/>
                        </a:rPr>
                        <a:t> </a:t>
                      </a:r>
                      <a:r>
                        <a:rPr lang="ru-RU" sz="2000" i="1" dirty="0" err="1">
                          <a:latin typeface="Arial CYR"/>
                          <a:ea typeface="Times New Roman"/>
                        </a:rPr>
                        <a:t>з</a:t>
                      </a:r>
                      <a:r>
                        <a:rPr lang="ru-RU" sz="2000" i="1" dirty="0">
                          <a:latin typeface="Arial CYR"/>
                          <a:ea typeface="Times New Roman"/>
                        </a:rPr>
                        <a:t>/</a:t>
                      </a:r>
                      <a:r>
                        <a:rPr lang="ru-RU" sz="2000" i="1" dirty="0" err="1">
                          <a:latin typeface="Arial CYR"/>
                          <a:ea typeface="Times New Roman"/>
                        </a:rPr>
                        <a:t>п</a:t>
                      </a:r>
                      <a:endParaRPr lang="ru-RU" sz="2000" dirty="0">
                        <a:latin typeface="Times New Roman"/>
                        <a:ea typeface="Times New Roman"/>
                      </a:endParaRPr>
                    </a:p>
                  </a:txBody>
                  <a:tcPr marL="68580" marR="68580" marT="0" marB="0" anchor="b"/>
                </a:tc>
                <a:tc>
                  <a:txBody>
                    <a:bodyPr/>
                    <a:lstStyle/>
                    <a:p>
                      <a:pPr algn="ctr">
                        <a:spcAft>
                          <a:spcPts val="0"/>
                        </a:spcAft>
                      </a:pPr>
                      <a:r>
                        <a:rPr lang="ru-RU" sz="2000" i="1">
                          <a:latin typeface="Arial CYR"/>
                          <a:ea typeface="Times New Roman"/>
                        </a:rPr>
                        <a:t>Назва</a:t>
                      </a:r>
                      <a:endParaRPr lang="ru-RU" sz="2000">
                        <a:latin typeface="Times New Roman"/>
                        <a:ea typeface="Times New Roman"/>
                      </a:endParaRPr>
                    </a:p>
                  </a:txBody>
                  <a:tcPr marL="68580" marR="68580" marT="0" marB="0" anchor="b"/>
                </a:tc>
                <a:tc>
                  <a:txBody>
                    <a:bodyPr/>
                    <a:lstStyle/>
                    <a:p>
                      <a:pPr algn="ctr">
                        <a:spcAft>
                          <a:spcPts val="0"/>
                        </a:spcAft>
                      </a:pPr>
                      <a:r>
                        <a:rPr lang="ru-RU" sz="2000" i="1">
                          <a:latin typeface="Arial CYR"/>
                          <a:ea typeface="Times New Roman"/>
                        </a:rPr>
                        <a:t>Од.вим.</a:t>
                      </a:r>
                      <a:endParaRPr lang="ru-RU" sz="2000">
                        <a:latin typeface="Times New Roman"/>
                        <a:ea typeface="Times New Roman"/>
                      </a:endParaRPr>
                    </a:p>
                  </a:txBody>
                  <a:tcPr marL="68580" marR="68580" marT="0" marB="0" anchor="b"/>
                </a:tc>
                <a:tc>
                  <a:txBody>
                    <a:bodyPr/>
                    <a:lstStyle/>
                    <a:p>
                      <a:pPr algn="ctr">
                        <a:spcAft>
                          <a:spcPts val="0"/>
                        </a:spcAft>
                      </a:pPr>
                      <a:r>
                        <a:rPr lang="ru-RU" sz="2000" i="1" dirty="0" err="1">
                          <a:latin typeface="Arial CYR"/>
                          <a:ea typeface="Times New Roman"/>
                        </a:rPr>
                        <a:t>К-сть</a:t>
                      </a:r>
                      <a:endParaRPr lang="ru-RU" sz="2000" dirty="0">
                        <a:latin typeface="Times New Roman"/>
                        <a:ea typeface="Times New Roman"/>
                      </a:endParaRPr>
                    </a:p>
                  </a:txBody>
                  <a:tcPr marL="68580" marR="68580" marT="0" marB="0" anchor="b"/>
                </a:tc>
                <a:tc>
                  <a:txBody>
                    <a:bodyPr/>
                    <a:lstStyle/>
                    <a:p>
                      <a:pPr algn="ctr">
                        <a:spcAft>
                          <a:spcPts val="0"/>
                        </a:spcAft>
                      </a:pPr>
                      <a:r>
                        <a:rPr lang="ru-RU" sz="2000" i="1" dirty="0">
                          <a:latin typeface="Arial CYR"/>
                          <a:ea typeface="Times New Roman"/>
                        </a:rPr>
                        <a:t>Сума, </a:t>
                      </a:r>
                      <a:r>
                        <a:rPr lang="ru-RU" sz="2000" i="1" dirty="0" err="1">
                          <a:latin typeface="Arial CYR"/>
                          <a:ea typeface="Times New Roman"/>
                        </a:rPr>
                        <a:t>грн</a:t>
                      </a:r>
                      <a:r>
                        <a:rPr lang="ru-RU" sz="2000" i="1" dirty="0">
                          <a:latin typeface="Arial CYR"/>
                          <a:ea typeface="Times New Roman"/>
                        </a:rPr>
                        <a:t>.</a:t>
                      </a:r>
                      <a:endParaRPr lang="ru-RU" sz="2000" dirty="0">
                        <a:latin typeface="Times New Roman"/>
                        <a:ea typeface="Times New Roman"/>
                      </a:endParaRPr>
                    </a:p>
                  </a:txBody>
                  <a:tcPr marL="68580" marR="68580" marT="0" marB="0" anchor="b"/>
                </a:tc>
              </a:tr>
              <a:tr h="370840">
                <a:tc>
                  <a:txBody>
                    <a:bodyPr/>
                    <a:lstStyle/>
                    <a:p>
                      <a:pPr algn="ctr">
                        <a:spcAft>
                          <a:spcPts val="0"/>
                        </a:spcAft>
                      </a:pPr>
                      <a:r>
                        <a:rPr lang="ru-RU" sz="2000">
                          <a:solidFill>
                            <a:srgbClr val="000000"/>
                          </a:solidFill>
                          <a:latin typeface="Calibri"/>
                          <a:ea typeface="Times New Roman"/>
                          <a:cs typeface="Calibri"/>
                        </a:rPr>
                        <a:t>1</a:t>
                      </a:r>
                      <a:endParaRPr lang="ru-RU" sz="2000">
                        <a:latin typeface="Times New Roman"/>
                        <a:ea typeface="Times New Roman"/>
                      </a:endParaRPr>
                    </a:p>
                  </a:txBody>
                  <a:tcPr marL="68580" marR="68580" marT="0" marB="0" anchor="b"/>
                </a:tc>
                <a:tc>
                  <a:txBody>
                    <a:bodyPr/>
                    <a:lstStyle/>
                    <a:p>
                      <a:pPr>
                        <a:spcAft>
                          <a:spcPts val="0"/>
                        </a:spcAft>
                      </a:pPr>
                      <a:r>
                        <a:rPr lang="ru-RU" sz="2000">
                          <a:solidFill>
                            <a:srgbClr val="000000"/>
                          </a:solidFill>
                          <a:latin typeface="Calibri"/>
                          <a:ea typeface="Times New Roman"/>
                          <a:cs typeface="Calibri"/>
                        </a:rPr>
                        <a:t>Бойлер</a:t>
                      </a:r>
                      <a:r>
                        <a:rPr lang="en-US" sz="2000">
                          <a:solidFill>
                            <a:srgbClr val="000000"/>
                          </a:solidFill>
                          <a:latin typeface="Calibri"/>
                          <a:ea typeface="Times New Roman"/>
                          <a:cs typeface="Calibri"/>
                        </a:rPr>
                        <a:t> ATLANTIC Ego Steatite 80VM 080 D400-1-BC 1200W</a:t>
                      </a:r>
                      <a:endParaRPr lang="ru-RU" sz="2000">
                        <a:latin typeface="Times New Roman"/>
                        <a:ea typeface="Times New Roman"/>
                      </a:endParaRPr>
                    </a:p>
                  </a:txBody>
                  <a:tcPr marL="68580" marR="68580" marT="0" marB="0" anchor="b"/>
                </a:tc>
                <a:tc>
                  <a:txBody>
                    <a:bodyPr/>
                    <a:lstStyle/>
                    <a:p>
                      <a:pPr algn="ctr">
                        <a:spcAft>
                          <a:spcPts val="0"/>
                        </a:spcAft>
                      </a:pPr>
                      <a:r>
                        <a:rPr lang="ru-RU" sz="2000">
                          <a:solidFill>
                            <a:srgbClr val="000000"/>
                          </a:solidFill>
                          <a:latin typeface="Calibri"/>
                          <a:ea typeface="Times New Roman"/>
                          <a:cs typeface="Calibri"/>
                        </a:rPr>
                        <a:t>шт</a:t>
                      </a:r>
                      <a:endParaRPr lang="ru-RU" sz="2000">
                        <a:latin typeface="Times New Roman"/>
                        <a:ea typeface="Times New Roman"/>
                      </a:endParaRPr>
                    </a:p>
                  </a:txBody>
                  <a:tcPr marL="68580" marR="68580" marT="0" marB="0" anchor="b"/>
                </a:tc>
                <a:tc>
                  <a:txBody>
                    <a:bodyPr/>
                    <a:lstStyle/>
                    <a:p>
                      <a:pPr algn="ctr">
                        <a:spcAft>
                          <a:spcPts val="0"/>
                        </a:spcAft>
                      </a:pPr>
                      <a:r>
                        <a:rPr lang="ru-RU" sz="2000">
                          <a:solidFill>
                            <a:srgbClr val="000000"/>
                          </a:solidFill>
                          <a:latin typeface="Calibri"/>
                          <a:ea typeface="Times New Roman"/>
                          <a:cs typeface="Calibri"/>
                        </a:rPr>
                        <a:t>1</a:t>
                      </a:r>
                      <a:endParaRPr lang="ru-RU" sz="2000">
                        <a:latin typeface="Times New Roman"/>
                        <a:ea typeface="Times New Roman"/>
                      </a:endParaRPr>
                    </a:p>
                  </a:txBody>
                  <a:tcPr marL="68580" marR="68580" marT="0" marB="0" anchor="b"/>
                </a:tc>
                <a:tc>
                  <a:txBody>
                    <a:bodyPr/>
                    <a:lstStyle/>
                    <a:p>
                      <a:pPr algn="ctr">
                        <a:spcAft>
                          <a:spcPts val="0"/>
                        </a:spcAft>
                      </a:pPr>
                      <a:r>
                        <a:rPr lang="ru-RU" sz="2000">
                          <a:solidFill>
                            <a:srgbClr val="000000"/>
                          </a:solidFill>
                          <a:latin typeface="Calibri"/>
                          <a:ea typeface="Times New Roman"/>
                          <a:cs typeface="Calibri"/>
                        </a:rPr>
                        <a:t>3959,00</a:t>
                      </a:r>
                      <a:endParaRPr lang="ru-RU" sz="2000">
                        <a:latin typeface="Times New Roman"/>
                        <a:ea typeface="Times New Roman"/>
                      </a:endParaRPr>
                    </a:p>
                  </a:txBody>
                  <a:tcPr marL="68580" marR="68580" marT="0" marB="0" anchor="b"/>
                </a:tc>
              </a:tr>
              <a:tr h="370840">
                <a:tc>
                  <a:txBody>
                    <a:bodyPr/>
                    <a:lstStyle/>
                    <a:p>
                      <a:pPr algn="ctr">
                        <a:spcAft>
                          <a:spcPts val="0"/>
                        </a:spcAft>
                      </a:pPr>
                      <a:r>
                        <a:rPr lang="ru-RU" sz="2000">
                          <a:solidFill>
                            <a:srgbClr val="000000"/>
                          </a:solidFill>
                          <a:latin typeface="Calibri"/>
                          <a:ea typeface="Times New Roman"/>
                          <a:cs typeface="Calibri"/>
                        </a:rPr>
                        <a:t>2</a:t>
                      </a:r>
                      <a:endParaRPr lang="ru-RU" sz="2000">
                        <a:latin typeface="Times New Roman"/>
                        <a:ea typeface="Times New Roman"/>
                      </a:endParaRPr>
                    </a:p>
                  </a:txBody>
                  <a:tcPr marL="68580" marR="68580" marT="0" marB="0" anchor="b"/>
                </a:tc>
                <a:tc>
                  <a:txBody>
                    <a:bodyPr/>
                    <a:lstStyle/>
                    <a:p>
                      <a:pPr>
                        <a:spcAft>
                          <a:spcPts val="0"/>
                        </a:spcAft>
                      </a:pPr>
                      <a:r>
                        <a:rPr lang="ru-RU" sz="2000">
                          <a:latin typeface="Arial CYR"/>
                          <a:ea typeface="Times New Roman"/>
                        </a:rPr>
                        <a:t>Душова кабінка 110LW міл. піддон (100*100*194) /Аквастрим/</a:t>
                      </a:r>
                      <a:endParaRPr lang="ru-RU" sz="2000">
                        <a:latin typeface="Times New Roman"/>
                        <a:ea typeface="Times New Roman"/>
                      </a:endParaRPr>
                    </a:p>
                  </a:txBody>
                  <a:tcPr marL="68580" marR="68580" marT="0" marB="0" anchor="b"/>
                </a:tc>
                <a:tc>
                  <a:txBody>
                    <a:bodyPr/>
                    <a:lstStyle/>
                    <a:p>
                      <a:pPr algn="ctr">
                        <a:spcAft>
                          <a:spcPts val="0"/>
                        </a:spcAft>
                      </a:pPr>
                      <a:r>
                        <a:rPr lang="ru-RU" sz="2000">
                          <a:solidFill>
                            <a:srgbClr val="000000"/>
                          </a:solidFill>
                          <a:latin typeface="Calibri"/>
                          <a:ea typeface="Times New Roman"/>
                          <a:cs typeface="Calibri"/>
                        </a:rPr>
                        <a:t>шт</a:t>
                      </a:r>
                      <a:endParaRPr lang="ru-RU" sz="2000">
                        <a:latin typeface="Times New Roman"/>
                        <a:ea typeface="Times New Roman"/>
                      </a:endParaRPr>
                    </a:p>
                  </a:txBody>
                  <a:tcPr marL="68580" marR="68580" marT="0" marB="0" anchor="b"/>
                </a:tc>
                <a:tc>
                  <a:txBody>
                    <a:bodyPr/>
                    <a:lstStyle/>
                    <a:p>
                      <a:pPr algn="ctr">
                        <a:spcAft>
                          <a:spcPts val="0"/>
                        </a:spcAft>
                      </a:pPr>
                      <a:r>
                        <a:rPr lang="ru-RU" sz="2000" dirty="0">
                          <a:solidFill>
                            <a:srgbClr val="000000"/>
                          </a:solidFill>
                          <a:latin typeface="Calibri"/>
                          <a:ea typeface="Times New Roman"/>
                          <a:cs typeface="Calibri"/>
                        </a:rPr>
                        <a:t>1</a:t>
                      </a:r>
                      <a:endParaRPr lang="ru-RU" sz="2000" dirty="0">
                        <a:latin typeface="Times New Roman"/>
                        <a:ea typeface="Times New Roman"/>
                      </a:endParaRPr>
                    </a:p>
                  </a:txBody>
                  <a:tcPr marL="68580" marR="68580" marT="0" marB="0" anchor="b"/>
                </a:tc>
                <a:tc>
                  <a:txBody>
                    <a:bodyPr/>
                    <a:lstStyle/>
                    <a:p>
                      <a:pPr algn="ctr">
                        <a:spcAft>
                          <a:spcPts val="0"/>
                        </a:spcAft>
                      </a:pPr>
                      <a:r>
                        <a:rPr lang="ru-RU" sz="2000">
                          <a:solidFill>
                            <a:srgbClr val="000000"/>
                          </a:solidFill>
                          <a:latin typeface="Calibri"/>
                          <a:ea typeface="Times New Roman"/>
                          <a:cs typeface="Calibri"/>
                        </a:rPr>
                        <a:t>3650,00</a:t>
                      </a:r>
                      <a:endParaRPr lang="ru-RU" sz="2000">
                        <a:latin typeface="Times New Roman"/>
                        <a:ea typeface="Times New Roman"/>
                      </a:endParaRPr>
                    </a:p>
                  </a:txBody>
                  <a:tcPr marL="68580" marR="68580" marT="0" marB="0" anchor="b"/>
                </a:tc>
              </a:tr>
              <a:tr h="370840">
                <a:tc>
                  <a:txBody>
                    <a:bodyPr/>
                    <a:lstStyle/>
                    <a:p>
                      <a:pPr algn="ctr">
                        <a:spcAft>
                          <a:spcPts val="0"/>
                        </a:spcAft>
                      </a:pPr>
                      <a:r>
                        <a:rPr lang="ru-RU" sz="2000">
                          <a:solidFill>
                            <a:srgbClr val="000000"/>
                          </a:solidFill>
                          <a:latin typeface="Calibri"/>
                          <a:ea typeface="Times New Roman"/>
                          <a:cs typeface="Calibri"/>
                        </a:rPr>
                        <a:t>3</a:t>
                      </a:r>
                      <a:endParaRPr lang="ru-RU" sz="2000">
                        <a:latin typeface="Times New Roman"/>
                        <a:ea typeface="Times New Roman"/>
                      </a:endParaRPr>
                    </a:p>
                  </a:txBody>
                  <a:tcPr marL="68580" marR="68580" marT="0" marB="0" anchor="b"/>
                </a:tc>
                <a:tc>
                  <a:txBody>
                    <a:bodyPr/>
                    <a:lstStyle/>
                    <a:p>
                      <a:pPr>
                        <a:spcAft>
                          <a:spcPts val="0"/>
                        </a:spcAft>
                      </a:pPr>
                      <a:r>
                        <a:rPr lang="ru-RU" sz="2000">
                          <a:solidFill>
                            <a:srgbClr val="000000"/>
                          </a:solidFill>
                          <a:latin typeface="Calibri"/>
                          <a:ea typeface="Times New Roman"/>
                          <a:cs typeface="Calibri"/>
                        </a:rPr>
                        <a:t>Задвижка ф80мм (19кг/1шт)</a:t>
                      </a:r>
                      <a:endParaRPr lang="ru-RU" sz="2000">
                        <a:latin typeface="Times New Roman"/>
                        <a:ea typeface="Times New Roman"/>
                      </a:endParaRPr>
                    </a:p>
                  </a:txBody>
                  <a:tcPr marL="68580" marR="68580" marT="0" marB="0" anchor="b"/>
                </a:tc>
                <a:tc>
                  <a:txBody>
                    <a:bodyPr/>
                    <a:lstStyle/>
                    <a:p>
                      <a:pPr algn="ctr">
                        <a:spcAft>
                          <a:spcPts val="0"/>
                        </a:spcAft>
                      </a:pPr>
                      <a:r>
                        <a:rPr lang="ru-RU" sz="2000">
                          <a:solidFill>
                            <a:srgbClr val="000000"/>
                          </a:solidFill>
                          <a:latin typeface="Calibri"/>
                          <a:ea typeface="Times New Roman"/>
                          <a:cs typeface="Calibri"/>
                        </a:rPr>
                        <a:t>шт.</a:t>
                      </a:r>
                      <a:endParaRPr lang="ru-RU" sz="2000">
                        <a:latin typeface="Times New Roman"/>
                        <a:ea typeface="Times New Roman"/>
                      </a:endParaRPr>
                    </a:p>
                  </a:txBody>
                  <a:tcPr marL="68580" marR="68580" marT="0" marB="0" anchor="b"/>
                </a:tc>
                <a:tc>
                  <a:txBody>
                    <a:bodyPr/>
                    <a:lstStyle/>
                    <a:p>
                      <a:pPr algn="ctr">
                        <a:spcAft>
                          <a:spcPts val="0"/>
                        </a:spcAft>
                      </a:pPr>
                      <a:r>
                        <a:rPr lang="ru-RU" sz="2000" dirty="0">
                          <a:solidFill>
                            <a:srgbClr val="000000"/>
                          </a:solidFill>
                          <a:latin typeface="Calibri"/>
                          <a:ea typeface="Times New Roman"/>
                          <a:cs typeface="Calibri"/>
                        </a:rPr>
                        <a:t>1</a:t>
                      </a:r>
                      <a:endParaRPr lang="ru-RU" sz="2000" dirty="0">
                        <a:latin typeface="Times New Roman"/>
                        <a:ea typeface="Times New Roman"/>
                      </a:endParaRPr>
                    </a:p>
                  </a:txBody>
                  <a:tcPr marL="68580" marR="68580" marT="0" marB="0" anchor="b"/>
                </a:tc>
                <a:tc>
                  <a:txBody>
                    <a:bodyPr/>
                    <a:lstStyle/>
                    <a:p>
                      <a:pPr algn="ctr">
                        <a:spcAft>
                          <a:spcPts val="0"/>
                        </a:spcAft>
                      </a:pPr>
                      <a:r>
                        <a:rPr lang="ru-RU" sz="2000">
                          <a:solidFill>
                            <a:srgbClr val="000000"/>
                          </a:solidFill>
                          <a:latin typeface="Calibri"/>
                          <a:ea typeface="Times New Roman"/>
                          <a:cs typeface="Calibri"/>
                        </a:rPr>
                        <a:t>53,20</a:t>
                      </a:r>
                      <a:endParaRPr lang="ru-RU" sz="2000">
                        <a:latin typeface="Times New Roman"/>
                        <a:ea typeface="Times New Roman"/>
                      </a:endParaRPr>
                    </a:p>
                  </a:txBody>
                  <a:tcPr marL="68580" marR="68580" marT="0" marB="0" anchor="b"/>
                </a:tc>
              </a:tr>
              <a:tr h="370840">
                <a:tc>
                  <a:txBody>
                    <a:bodyPr/>
                    <a:lstStyle/>
                    <a:p>
                      <a:pPr algn="ctr">
                        <a:spcAft>
                          <a:spcPts val="0"/>
                        </a:spcAft>
                      </a:pPr>
                      <a:r>
                        <a:rPr lang="ru-RU" sz="2000">
                          <a:solidFill>
                            <a:srgbClr val="000000"/>
                          </a:solidFill>
                          <a:latin typeface="Calibri"/>
                          <a:ea typeface="Times New Roman"/>
                          <a:cs typeface="Calibri"/>
                        </a:rPr>
                        <a:t>4</a:t>
                      </a:r>
                      <a:endParaRPr lang="ru-RU" sz="2000">
                        <a:latin typeface="Times New Roman"/>
                        <a:ea typeface="Times New Roman"/>
                      </a:endParaRPr>
                    </a:p>
                  </a:txBody>
                  <a:tcPr marL="68580" marR="68580" marT="0" marB="0" anchor="b"/>
                </a:tc>
                <a:tc>
                  <a:txBody>
                    <a:bodyPr/>
                    <a:lstStyle/>
                    <a:p>
                      <a:pPr>
                        <a:spcAft>
                          <a:spcPts val="0"/>
                        </a:spcAft>
                      </a:pPr>
                      <a:r>
                        <a:rPr lang="ru-RU" sz="2000">
                          <a:solidFill>
                            <a:srgbClr val="000000"/>
                          </a:solidFill>
                          <a:latin typeface="Calibri"/>
                          <a:ea typeface="Times New Roman"/>
                          <a:cs typeface="Calibri"/>
                        </a:rPr>
                        <a:t>Змішувач  душ PREMIERA 010 (35мм)</a:t>
                      </a:r>
                      <a:endParaRPr lang="ru-RU" sz="2000">
                        <a:latin typeface="Times New Roman"/>
                        <a:ea typeface="Times New Roman"/>
                      </a:endParaRPr>
                    </a:p>
                  </a:txBody>
                  <a:tcPr marL="68580" marR="68580" marT="0" marB="0" anchor="b"/>
                </a:tc>
                <a:tc>
                  <a:txBody>
                    <a:bodyPr/>
                    <a:lstStyle/>
                    <a:p>
                      <a:pPr algn="ctr">
                        <a:spcAft>
                          <a:spcPts val="0"/>
                        </a:spcAft>
                      </a:pPr>
                      <a:r>
                        <a:rPr lang="ru-RU" sz="2000">
                          <a:solidFill>
                            <a:srgbClr val="000000"/>
                          </a:solidFill>
                          <a:latin typeface="Calibri"/>
                          <a:ea typeface="Times New Roman"/>
                          <a:cs typeface="Calibri"/>
                        </a:rPr>
                        <a:t>шт</a:t>
                      </a:r>
                      <a:endParaRPr lang="ru-RU" sz="2000">
                        <a:latin typeface="Times New Roman"/>
                        <a:ea typeface="Times New Roman"/>
                      </a:endParaRPr>
                    </a:p>
                  </a:txBody>
                  <a:tcPr marL="68580" marR="68580" marT="0" marB="0" anchor="b"/>
                </a:tc>
                <a:tc>
                  <a:txBody>
                    <a:bodyPr/>
                    <a:lstStyle/>
                    <a:p>
                      <a:pPr algn="ctr">
                        <a:spcAft>
                          <a:spcPts val="0"/>
                        </a:spcAft>
                      </a:pPr>
                      <a:r>
                        <a:rPr lang="ru-RU" sz="2000">
                          <a:solidFill>
                            <a:srgbClr val="000000"/>
                          </a:solidFill>
                          <a:latin typeface="Calibri"/>
                          <a:ea typeface="Times New Roman"/>
                          <a:cs typeface="Calibri"/>
                        </a:rPr>
                        <a:t>1</a:t>
                      </a:r>
                      <a:endParaRPr lang="ru-RU" sz="2000">
                        <a:latin typeface="Times New Roman"/>
                        <a:ea typeface="Times New Roman"/>
                      </a:endParaRPr>
                    </a:p>
                  </a:txBody>
                  <a:tcPr marL="68580" marR="68580" marT="0" marB="0" anchor="b"/>
                </a:tc>
                <a:tc>
                  <a:txBody>
                    <a:bodyPr/>
                    <a:lstStyle/>
                    <a:p>
                      <a:pPr algn="ctr">
                        <a:spcAft>
                          <a:spcPts val="0"/>
                        </a:spcAft>
                      </a:pPr>
                      <a:r>
                        <a:rPr lang="ru-RU" sz="2000">
                          <a:solidFill>
                            <a:srgbClr val="000000"/>
                          </a:solidFill>
                          <a:latin typeface="Calibri"/>
                          <a:ea typeface="Times New Roman"/>
                          <a:cs typeface="Calibri"/>
                        </a:rPr>
                        <a:t>299,00</a:t>
                      </a:r>
                      <a:endParaRPr lang="ru-RU" sz="2000">
                        <a:latin typeface="Times New Roman"/>
                        <a:ea typeface="Times New Roman"/>
                      </a:endParaRPr>
                    </a:p>
                  </a:txBody>
                  <a:tcPr marL="68580" marR="68580" marT="0" marB="0" anchor="b"/>
                </a:tc>
              </a:tr>
              <a:tr h="370840">
                <a:tc>
                  <a:txBody>
                    <a:bodyPr/>
                    <a:lstStyle/>
                    <a:p>
                      <a:pPr algn="ctr">
                        <a:spcAft>
                          <a:spcPts val="0"/>
                        </a:spcAft>
                      </a:pPr>
                      <a:r>
                        <a:rPr lang="ru-RU" sz="2000">
                          <a:solidFill>
                            <a:srgbClr val="000000"/>
                          </a:solidFill>
                          <a:latin typeface="Calibri"/>
                          <a:ea typeface="Times New Roman"/>
                          <a:cs typeface="Calibri"/>
                        </a:rPr>
                        <a:t>5</a:t>
                      </a:r>
                      <a:endParaRPr lang="ru-RU" sz="2000">
                        <a:latin typeface="Times New Roman"/>
                        <a:ea typeface="Times New Roman"/>
                      </a:endParaRPr>
                    </a:p>
                  </a:txBody>
                  <a:tcPr marL="68580" marR="68580" marT="0" marB="0" anchor="b"/>
                </a:tc>
                <a:tc>
                  <a:txBody>
                    <a:bodyPr/>
                    <a:lstStyle/>
                    <a:p>
                      <a:pPr>
                        <a:spcAft>
                          <a:spcPts val="0"/>
                        </a:spcAft>
                      </a:pPr>
                      <a:r>
                        <a:rPr lang="ru-RU" sz="2000" dirty="0" err="1">
                          <a:solidFill>
                            <a:srgbClr val="000000"/>
                          </a:solidFill>
                          <a:latin typeface="Calibri"/>
                          <a:ea typeface="Times New Roman"/>
                          <a:cs typeface="Calibri"/>
                        </a:rPr>
                        <a:t>Коліно</a:t>
                      </a:r>
                      <a:r>
                        <a:rPr lang="ru-RU" sz="2000" dirty="0">
                          <a:solidFill>
                            <a:srgbClr val="000000"/>
                          </a:solidFill>
                          <a:latin typeface="Calibri"/>
                          <a:ea typeface="Times New Roman"/>
                          <a:cs typeface="Calibri"/>
                        </a:rPr>
                        <a:t> 1/2 ВН </a:t>
                      </a:r>
                      <a:r>
                        <a:rPr lang="ru-RU" sz="2000" dirty="0" err="1">
                          <a:solidFill>
                            <a:srgbClr val="000000"/>
                          </a:solidFill>
                          <a:latin typeface="Calibri"/>
                          <a:ea typeface="Times New Roman"/>
                          <a:cs typeface="Calibri"/>
                        </a:rPr>
                        <a:t>подовжене</a:t>
                      </a:r>
                      <a:r>
                        <a:rPr lang="ru-RU" sz="2000" dirty="0">
                          <a:solidFill>
                            <a:srgbClr val="000000"/>
                          </a:solidFill>
                          <a:latin typeface="Calibri"/>
                          <a:ea typeface="Times New Roman"/>
                          <a:cs typeface="Calibri"/>
                        </a:rPr>
                        <a:t> "Латунь"</a:t>
                      </a:r>
                      <a:endParaRPr lang="ru-RU" sz="2000" dirty="0">
                        <a:latin typeface="Times New Roman"/>
                        <a:ea typeface="Times New Roman"/>
                      </a:endParaRPr>
                    </a:p>
                  </a:txBody>
                  <a:tcPr marL="68580" marR="68580" marT="0" marB="0" anchor="b"/>
                </a:tc>
                <a:tc>
                  <a:txBody>
                    <a:bodyPr/>
                    <a:lstStyle/>
                    <a:p>
                      <a:pPr algn="ctr">
                        <a:spcAft>
                          <a:spcPts val="0"/>
                        </a:spcAft>
                      </a:pPr>
                      <a:r>
                        <a:rPr lang="ru-RU" sz="2000">
                          <a:solidFill>
                            <a:srgbClr val="000000"/>
                          </a:solidFill>
                          <a:latin typeface="Calibri"/>
                          <a:ea typeface="Times New Roman"/>
                          <a:cs typeface="Calibri"/>
                        </a:rPr>
                        <a:t>шт</a:t>
                      </a:r>
                      <a:endParaRPr lang="ru-RU" sz="2000">
                        <a:latin typeface="Times New Roman"/>
                        <a:ea typeface="Times New Roman"/>
                      </a:endParaRPr>
                    </a:p>
                  </a:txBody>
                  <a:tcPr marL="68580" marR="68580" marT="0" marB="0" anchor="b"/>
                </a:tc>
                <a:tc>
                  <a:txBody>
                    <a:bodyPr/>
                    <a:lstStyle/>
                    <a:p>
                      <a:pPr algn="ctr">
                        <a:spcAft>
                          <a:spcPts val="0"/>
                        </a:spcAft>
                      </a:pPr>
                      <a:r>
                        <a:rPr lang="ru-RU" sz="2000">
                          <a:solidFill>
                            <a:srgbClr val="000000"/>
                          </a:solidFill>
                          <a:latin typeface="Calibri"/>
                          <a:ea typeface="Times New Roman"/>
                          <a:cs typeface="Calibri"/>
                        </a:rPr>
                        <a:t>1</a:t>
                      </a:r>
                      <a:endParaRPr lang="ru-RU" sz="2000">
                        <a:latin typeface="Times New Roman"/>
                        <a:ea typeface="Times New Roman"/>
                      </a:endParaRPr>
                    </a:p>
                  </a:txBody>
                  <a:tcPr marL="68580" marR="68580" marT="0" marB="0" anchor="b"/>
                </a:tc>
                <a:tc>
                  <a:txBody>
                    <a:bodyPr/>
                    <a:lstStyle/>
                    <a:p>
                      <a:pPr algn="ctr">
                        <a:spcAft>
                          <a:spcPts val="0"/>
                        </a:spcAft>
                      </a:pPr>
                      <a:r>
                        <a:rPr lang="ru-RU" sz="2000">
                          <a:solidFill>
                            <a:srgbClr val="000000"/>
                          </a:solidFill>
                          <a:latin typeface="Calibri"/>
                          <a:ea typeface="Times New Roman"/>
                          <a:cs typeface="Calibri"/>
                        </a:rPr>
                        <a:t>25,00</a:t>
                      </a:r>
                      <a:endParaRPr lang="ru-RU" sz="2000">
                        <a:latin typeface="Times New Roman"/>
                        <a:ea typeface="Times New Roman"/>
                      </a:endParaRPr>
                    </a:p>
                  </a:txBody>
                  <a:tcPr marL="68580" marR="68580" marT="0" marB="0" anchor="b"/>
                </a:tc>
              </a:tr>
              <a:tr h="370840">
                <a:tc>
                  <a:txBody>
                    <a:bodyPr/>
                    <a:lstStyle/>
                    <a:p>
                      <a:pPr algn="ctr">
                        <a:spcAft>
                          <a:spcPts val="0"/>
                        </a:spcAft>
                      </a:pPr>
                      <a:r>
                        <a:rPr lang="ru-RU" sz="2000">
                          <a:solidFill>
                            <a:srgbClr val="000000"/>
                          </a:solidFill>
                          <a:latin typeface="Calibri"/>
                          <a:ea typeface="Times New Roman"/>
                          <a:cs typeface="Calibri"/>
                        </a:rPr>
                        <a:t>6</a:t>
                      </a:r>
                      <a:endParaRPr lang="ru-RU" sz="2000">
                        <a:latin typeface="Times New Roman"/>
                        <a:ea typeface="Times New Roman"/>
                      </a:endParaRPr>
                    </a:p>
                  </a:txBody>
                  <a:tcPr marL="68580" marR="68580" marT="0" marB="0" anchor="b"/>
                </a:tc>
                <a:tc>
                  <a:txBody>
                    <a:bodyPr/>
                    <a:lstStyle/>
                    <a:p>
                      <a:pPr>
                        <a:spcAft>
                          <a:spcPts val="0"/>
                        </a:spcAft>
                      </a:pPr>
                      <a:r>
                        <a:rPr lang="ru-RU" sz="2000">
                          <a:solidFill>
                            <a:srgbClr val="000000"/>
                          </a:solidFill>
                          <a:latin typeface="Calibri"/>
                          <a:ea typeface="Times New Roman"/>
                          <a:cs typeface="Calibri"/>
                        </a:rPr>
                        <a:t>Металобрухт (задвижка ф80мм 3шт (19кг/1шт)</a:t>
                      </a:r>
                      <a:endParaRPr lang="ru-RU" sz="2000">
                        <a:latin typeface="Times New Roman"/>
                        <a:ea typeface="Times New Roman"/>
                      </a:endParaRPr>
                    </a:p>
                  </a:txBody>
                  <a:tcPr marL="68580" marR="68580" marT="0" marB="0" anchor="b"/>
                </a:tc>
                <a:tc>
                  <a:txBody>
                    <a:bodyPr/>
                    <a:lstStyle/>
                    <a:p>
                      <a:pPr algn="ctr">
                        <a:spcAft>
                          <a:spcPts val="0"/>
                        </a:spcAft>
                      </a:pPr>
                      <a:r>
                        <a:rPr lang="ru-RU" sz="2000">
                          <a:solidFill>
                            <a:srgbClr val="000000"/>
                          </a:solidFill>
                          <a:latin typeface="Calibri"/>
                          <a:ea typeface="Times New Roman"/>
                          <a:cs typeface="Calibri"/>
                        </a:rPr>
                        <a:t>кг</a:t>
                      </a:r>
                      <a:endParaRPr lang="ru-RU" sz="2000">
                        <a:latin typeface="Times New Roman"/>
                        <a:ea typeface="Times New Roman"/>
                      </a:endParaRPr>
                    </a:p>
                  </a:txBody>
                  <a:tcPr marL="68580" marR="68580" marT="0" marB="0" anchor="b"/>
                </a:tc>
                <a:tc>
                  <a:txBody>
                    <a:bodyPr/>
                    <a:lstStyle/>
                    <a:p>
                      <a:pPr algn="ctr">
                        <a:spcAft>
                          <a:spcPts val="0"/>
                        </a:spcAft>
                      </a:pPr>
                      <a:r>
                        <a:rPr lang="ru-RU" sz="2000">
                          <a:solidFill>
                            <a:srgbClr val="000000"/>
                          </a:solidFill>
                          <a:latin typeface="Calibri"/>
                          <a:ea typeface="Times New Roman"/>
                          <a:cs typeface="Calibri"/>
                        </a:rPr>
                        <a:t>57</a:t>
                      </a:r>
                      <a:endParaRPr lang="ru-RU" sz="2000">
                        <a:latin typeface="Times New Roman"/>
                        <a:ea typeface="Times New Roman"/>
                      </a:endParaRPr>
                    </a:p>
                  </a:txBody>
                  <a:tcPr marL="68580" marR="68580" marT="0" marB="0" anchor="b"/>
                </a:tc>
                <a:tc>
                  <a:txBody>
                    <a:bodyPr/>
                    <a:lstStyle/>
                    <a:p>
                      <a:pPr algn="ctr">
                        <a:spcAft>
                          <a:spcPts val="0"/>
                        </a:spcAft>
                      </a:pPr>
                      <a:r>
                        <a:rPr lang="ru-RU" sz="2000">
                          <a:solidFill>
                            <a:srgbClr val="000000"/>
                          </a:solidFill>
                          <a:latin typeface="Calibri"/>
                          <a:ea typeface="Times New Roman"/>
                          <a:cs typeface="Calibri"/>
                        </a:rPr>
                        <a:t>159,60</a:t>
                      </a:r>
                      <a:endParaRPr lang="ru-RU" sz="2000">
                        <a:latin typeface="Times New Roman"/>
                        <a:ea typeface="Times New Roman"/>
                      </a:endParaRPr>
                    </a:p>
                  </a:txBody>
                  <a:tcPr marL="68580" marR="68580" marT="0" marB="0" anchor="b"/>
                </a:tc>
              </a:tr>
              <a:tr h="370840">
                <a:tc>
                  <a:txBody>
                    <a:bodyPr/>
                    <a:lstStyle/>
                    <a:p>
                      <a:pPr algn="ctr">
                        <a:spcAft>
                          <a:spcPts val="0"/>
                        </a:spcAft>
                      </a:pPr>
                      <a:r>
                        <a:rPr lang="ru-RU" sz="2000">
                          <a:solidFill>
                            <a:srgbClr val="000000"/>
                          </a:solidFill>
                          <a:latin typeface="Calibri"/>
                          <a:ea typeface="Times New Roman"/>
                          <a:cs typeface="Calibri"/>
                        </a:rPr>
                        <a:t>7</a:t>
                      </a:r>
                      <a:endParaRPr lang="ru-RU" sz="2000">
                        <a:latin typeface="Times New Roman"/>
                        <a:ea typeface="Times New Roman"/>
                      </a:endParaRPr>
                    </a:p>
                  </a:txBody>
                  <a:tcPr marL="68580" marR="68580" marT="0" marB="0" anchor="b"/>
                </a:tc>
                <a:tc>
                  <a:txBody>
                    <a:bodyPr/>
                    <a:lstStyle/>
                    <a:p>
                      <a:pPr>
                        <a:spcAft>
                          <a:spcPts val="0"/>
                        </a:spcAft>
                      </a:pPr>
                      <a:r>
                        <a:rPr lang="ru-RU" sz="2000" dirty="0" err="1">
                          <a:solidFill>
                            <a:srgbClr val="000000"/>
                          </a:solidFill>
                          <a:latin typeface="Calibri"/>
                          <a:ea typeface="Times New Roman"/>
                          <a:cs typeface="Calibri"/>
                        </a:rPr>
                        <a:t>Металобрухт</a:t>
                      </a:r>
                      <a:r>
                        <a:rPr lang="ru-RU" sz="2000" dirty="0">
                          <a:solidFill>
                            <a:srgbClr val="000000"/>
                          </a:solidFill>
                          <a:latin typeface="Calibri"/>
                          <a:ea typeface="Times New Roman"/>
                          <a:cs typeface="Calibri"/>
                        </a:rPr>
                        <a:t> (труба ф89мм 186м (7кг/1м)</a:t>
                      </a:r>
                      <a:endParaRPr lang="ru-RU" sz="2000" dirty="0">
                        <a:latin typeface="Times New Roman"/>
                        <a:ea typeface="Times New Roman"/>
                      </a:endParaRPr>
                    </a:p>
                  </a:txBody>
                  <a:tcPr marL="68580" marR="68580" marT="0" marB="0" anchor="b"/>
                </a:tc>
                <a:tc>
                  <a:txBody>
                    <a:bodyPr/>
                    <a:lstStyle/>
                    <a:p>
                      <a:pPr algn="ctr">
                        <a:spcAft>
                          <a:spcPts val="0"/>
                        </a:spcAft>
                      </a:pPr>
                      <a:r>
                        <a:rPr lang="ru-RU" sz="2000">
                          <a:solidFill>
                            <a:srgbClr val="000000"/>
                          </a:solidFill>
                          <a:latin typeface="Calibri"/>
                          <a:ea typeface="Times New Roman"/>
                          <a:cs typeface="Calibri"/>
                        </a:rPr>
                        <a:t>кг</a:t>
                      </a:r>
                      <a:endParaRPr lang="ru-RU" sz="2000">
                        <a:latin typeface="Times New Roman"/>
                        <a:ea typeface="Times New Roman"/>
                      </a:endParaRPr>
                    </a:p>
                  </a:txBody>
                  <a:tcPr marL="68580" marR="68580" marT="0" marB="0" anchor="b"/>
                </a:tc>
                <a:tc>
                  <a:txBody>
                    <a:bodyPr/>
                    <a:lstStyle/>
                    <a:p>
                      <a:pPr algn="ctr">
                        <a:spcAft>
                          <a:spcPts val="0"/>
                        </a:spcAft>
                      </a:pPr>
                      <a:r>
                        <a:rPr lang="ru-RU" sz="2000">
                          <a:solidFill>
                            <a:srgbClr val="000000"/>
                          </a:solidFill>
                          <a:latin typeface="Calibri"/>
                          <a:ea typeface="Times New Roman"/>
                          <a:cs typeface="Calibri"/>
                        </a:rPr>
                        <a:t>1302</a:t>
                      </a:r>
                      <a:endParaRPr lang="ru-RU" sz="2000">
                        <a:latin typeface="Times New Roman"/>
                        <a:ea typeface="Times New Roman"/>
                      </a:endParaRPr>
                    </a:p>
                  </a:txBody>
                  <a:tcPr marL="68580" marR="68580" marT="0" marB="0" anchor="b"/>
                </a:tc>
                <a:tc>
                  <a:txBody>
                    <a:bodyPr/>
                    <a:lstStyle/>
                    <a:p>
                      <a:pPr algn="ctr">
                        <a:spcAft>
                          <a:spcPts val="0"/>
                        </a:spcAft>
                      </a:pPr>
                      <a:r>
                        <a:rPr lang="ru-RU" sz="2000">
                          <a:solidFill>
                            <a:srgbClr val="000000"/>
                          </a:solidFill>
                          <a:latin typeface="Calibri"/>
                          <a:ea typeface="Times New Roman"/>
                          <a:cs typeface="Calibri"/>
                        </a:rPr>
                        <a:t>3645,60</a:t>
                      </a:r>
                      <a:endParaRPr lang="ru-RU" sz="2000">
                        <a:latin typeface="Times New Roman"/>
                        <a:ea typeface="Times New Roman"/>
                      </a:endParaRPr>
                    </a:p>
                  </a:txBody>
                  <a:tcPr marL="68580" marR="68580" marT="0" marB="0" anchor="b"/>
                </a:tc>
              </a:tr>
              <a:tr h="370840">
                <a:tc>
                  <a:txBody>
                    <a:bodyPr/>
                    <a:lstStyle/>
                    <a:p>
                      <a:pPr algn="ctr">
                        <a:spcAft>
                          <a:spcPts val="0"/>
                        </a:spcAft>
                      </a:pPr>
                      <a:r>
                        <a:rPr lang="ru-RU" sz="2000">
                          <a:solidFill>
                            <a:srgbClr val="000000"/>
                          </a:solidFill>
                          <a:latin typeface="Calibri"/>
                          <a:ea typeface="Times New Roman"/>
                          <a:cs typeface="Calibri"/>
                        </a:rPr>
                        <a:t>8</a:t>
                      </a:r>
                      <a:endParaRPr lang="ru-RU" sz="2000">
                        <a:latin typeface="Times New Roman"/>
                        <a:ea typeface="Times New Roman"/>
                      </a:endParaRPr>
                    </a:p>
                  </a:txBody>
                  <a:tcPr marL="68580" marR="68580" marT="0" marB="0" anchor="b"/>
                </a:tc>
                <a:tc>
                  <a:txBody>
                    <a:bodyPr/>
                    <a:lstStyle/>
                    <a:p>
                      <a:pPr>
                        <a:spcAft>
                          <a:spcPts val="0"/>
                        </a:spcAft>
                      </a:pPr>
                      <a:r>
                        <a:rPr lang="ru-RU" sz="2000">
                          <a:solidFill>
                            <a:srgbClr val="000000"/>
                          </a:solidFill>
                          <a:latin typeface="Calibri"/>
                          <a:ea typeface="Times New Roman"/>
                          <a:cs typeface="Calibri"/>
                        </a:rPr>
                        <a:t>Мультиварка MOULINEX MK 7051</a:t>
                      </a:r>
                      <a:endParaRPr lang="ru-RU" sz="2000">
                        <a:latin typeface="Times New Roman"/>
                        <a:ea typeface="Times New Roman"/>
                      </a:endParaRPr>
                    </a:p>
                  </a:txBody>
                  <a:tcPr marL="68580" marR="68580" marT="0" marB="0" anchor="b"/>
                </a:tc>
                <a:tc>
                  <a:txBody>
                    <a:bodyPr/>
                    <a:lstStyle/>
                    <a:p>
                      <a:pPr algn="ctr">
                        <a:spcAft>
                          <a:spcPts val="0"/>
                        </a:spcAft>
                      </a:pPr>
                      <a:r>
                        <a:rPr lang="ru-RU" sz="2000">
                          <a:solidFill>
                            <a:srgbClr val="000000"/>
                          </a:solidFill>
                          <a:latin typeface="Calibri"/>
                          <a:ea typeface="Times New Roman"/>
                          <a:cs typeface="Calibri"/>
                        </a:rPr>
                        <a:t>шт</a:t>
                      </a:r>
                      <a:endParaRPr lang="ru-RU" sz="2000">
                        <a:latin typeface="Times New Roman"/>
                        <a:ea typeface="Times New Roman"/>
                      </a:endParaRPr>
                    </a:p>
                  </a:txBody>
                  <a:tcPr marL="68580" marR="68580" marT="0" marB="0" anchor="b"/>
                </a:tc>
                <a:tc>
                  <a:txBody>
                    <a:bodyPr/>
                    <a:lstStyle/>
                    <a:p>
                      <a:pPr algn="ctr">
                        <a:spcAft>
                          <a:spcPts val="0"/>
                        </a:spcAft>
                      </a:pPr>
                      <a:r>
                        <a:rPr lang="ru-RU" sz="2000">
                          <a:solidFill>
                            <a:srgbClr val="000000"/>
                          </a:solidFill>
                          <a:latin typeface="Calibri"/>
                          <a:ea typeface="Times New Roman"/>
                          <a:cs typeface="Calibri"/>
                        </a:rPr>
                        <a:t>3</a:t>
                      </a:r>
                      <a:endParaRPr lang="ru-RU" sz="2000">
                        <a:latin typeface="Times New Roman"/>
                        <a:ea typeface="Times New Roman"/>
                      </a:endParaRPr>
                    </a:p>
                  </a:txBody>
                  <a:tcPr marL="68580" marR="68580" marT="0" marB="0" anchor="b"/>
                </a:tc>
                <a:tc>
                  <a:txBody>
                    <a:bodyPr/>
                    <a:lstStyle/>
                    <a:p>
                      <a:pPr algn="ctr">
                        <a:spcAft>
                          <a:spcPts val="0"/>
                        </a:spcAft>
                      </a:pPr>
                      <a:r>
                        <a:rPr lang="ru-RU" sz="2000">
                          <a:solidFill>
                            <a:srgbClr val="000000"/>
                          </a:solidFill>
                          <a:latin typeface="Calibri"/>
                          <a:ea typeface="Times New Roman"/>
                          <a:cs typeface="Calibri"/>
                        </a:rPr>
                        <a:t>4797,00</a:t>
                      </a:r>
                      <a:endParaRPr lang="ru-RU" sz="2000">
                        <a:latin typeface="Times New Roman"/>
                        <a:ea typeface="Times New Roman"/>
                      </a:endParaRPr>
                    </a:p>
                  </a:txBody>
                  <a:tcPr marL="68580" marR="68580" marT="0" marB="0" anchor="b"/>
                </a:tc>
              </a:tr>
              <a:tr h="370840">
                <a:tc>
                  <a:txBody>
                    <a:bodyPr/>
                    <a:lstStyle/>
                    <a:p>
                      <a:pPr algn="ctr">
                        <a:spcAft>
                          <a:spcPts val="0"/>
                        </a:spcAft>
                      </a:pPr>
                      <a:r>
                        <a:rPr lang="ru-RU" sz="2000">
                          <a:solidFill>
                            <a:srgbClr val="000000"/>
                          </a:solidFill>
                          <a:latin typeface="Calibri"/>
                          <a:ea typeface="Times New Roman"/>
                          <a:cs typeface="Calibri"/>
                        </a:rPr>
                        <a:t>9</a:t>
                      </a:r>
                      <a:endParaRPr lang="ru-RU" sz="2000">
                        <a:latin typeface="Times New Roman"/>
                        <a:ea typeface="Times New Roman"/>
                      </a:endParaRPr>
                    </a:p>
                  </a:txBody>
                  <a:tcPr marL="68580" marR="68580" marT="0" marB="0" anchor="b"/>
                </a:tc>
                <a:tc>
                  <a:txBody>
                    <a:bodyPr/>
                    <a:lstStyle/>
                    <a:p>
                      <a:pPr>
                        <a:spcAft>
                          <a:spcPts val="0"/>
                        </a:spcAft>
                      </a:pPr>
                      <a:r>
                        <a:rPr lang="ru-RU" sz="2000">
                          <a:solidFill>
                            <a:srgbClr val="000000"/>
                          </a:solidFill>
                          <a:latin typeface="Calibri"/>
                          <a:ea typeface="Times New Roman"/>
                          <a:cs typeface="Calibri"/>
                        </a:rPr>
                        <a:t>Плити залізобетонні 0.55х2.4м</a:t>
                      </a:r>
                      <a:endParaRPr lang="ru-RU" sz="2000">
                        <a:latin typeface="Times New Roman"/>
                        <a:ea typeface="Times New Roman"/>
                      </a:endParaRPr>
                    </a:p>
                  </a:txBody>
                  <a:tcPr marL="68580" marR="68580" marT="0" marB="0" anchor="b"/>
                </a:tc>
                <a:tc>
                  <a:txBody>
                    <a:bodyPr/>
                    <a:lstStyle/>
                    <a:p>
                      <a:pPr algn="ctr">
                        <a:spcAft>
                          <a:spcPts val="0"/>
                        </a:spcAft>
                      </a:pPr>
                      <a:r>
                        <a:rPr lang="ru-RU" sz="2000">
                          <a:solidFill>
                            <a:srgbClr val="000000"/>
                          </a:solidFill>
                          <a:latin typeface="Calibri"/>
                          <a:ea typeface="Times New Roman"/>
                          <a:cs typeface="Calibri"/>
                        </a:rPr>
                        <a:t>шт.</a:t>
                      </a:r>
                      <a:endParaRPr lang="ru-RU" sz="2000">
                        <a:latin typeface="Times New Roman"/>
                        <a:ea typeface="Times New Roman"/>
                      </a:endParaRPr>
                    </a:p>
                  </a:txBody>
                  <a:tcPr marL="68580" marR="68580" marT="0" marB="0" anchor="b"/>
                </a:tc>
                <a:tc>
                  <a:txBody>
                    <a:bodyPr/>
                    <a:lstStyle/>
                    <a:p>
                      <a:pPr algn="ctr">
                        <a:spcAft>
                          <a:spcPts val="0"/>
                        </a:spcAft>
                      </a:pPr>
                      <a:r>
                        <a:rPr lang="ru-RU" sz="2000">
                          <a:solidFill>
                            <a:srgbClr val="000000"/>
                          </a:solidFill>
                          <a:latin typeface="Calibri"/>
                          <a:ea typeface="Times New Roman"/>
                          <a:cs typeface="Calibri"/>
                        </a:rPr>
                        <a:t>22</a:t>
                      </a:r>
                      <a:endParaRPr lang="ru-RU" sz="2000">
                        <a:latin typeface="Times New Roman"/>
                        <a:ea typeface="Times New Roman"/>
                      </a:endParaRPr>
                    </a:p>
                  </a:txBody>
                  <a:tcPr marL="68580" marR="68580" marT="0" marB="0" anchor="b"/>
                </a:tc>
                <a:tc>
                  <a:txBody>
                    <a:bodyPr/>
                    <a:lstStyle/>
                    <a:p>
                      <a:pPr algn="ctr">
                        <a:spcAft>
                          <a:spcPts val="0"/>
                        </a:spcAft>
                      </a:pPr>
                      <a:r>
                        <a:rPr lang="ru-RU" sz="2000">
                          <a:solidFill>
                            <a:srgbClr val="000000"/>
                          </a:solidFill>
                          <a:latin typeface="Calibri"/>
                          <a:ea typeface="Times New Roman"/>
                          <a:cs typeface="Calibri"/>
                        </a:rPr>
                        <a:t>440,00</a:t>
                      </a:r>
                      <a:endParaRPr lang="ru-RU" sz="2000">
                        <a:latin typeface="Times New Roman"/>
                        <a:ea typeface="Times New Roman"/>
                      </a:endParaRPr>
                    </a:p>
                  </a:txBody>
                  <a:tcPr marL="68580" marR="68580" marT="0" marB="0" anchor="b"/>
                </a:tc>
              </a:tr>
              <a:tr h="370840">
                <a:tc>
                  <a:txBody>
                    <a:bodyPr/>
                    <a:lstStyle/>
                    <a:p>
                      <a:pPr algn="ctr">
                        <a:spcAft>
                          <a:spcPts val="0"/>
                        </a:spcAft>
                      </a:pPr>
                      <a:r>
                        <a:rPr lang="ru-RU" sz="2000">
                          <a:solidFill>
                            <a:srgbClr val="000000"/>
                          </a:solidFill>
                          <a:latin typeface="Calibri"/>
                          <a:ea typeface="Times New Roman"/>
                          <a:cs typeface="Calibri"/>
                        </a:rPr>
                        <a:t>10</a:t>
                      </a:r>
                      <a:endParaRPr lang="ru-RU" sz="2000">
                        <a:latin typeface="Times New Roman"/>
                        <a:ea typeface="Times New Roman"/>
                      </a:endParaRPr>
                    </a:p>
                  </a:txBody>
                  <a:tcPr marL="68580" marR="68580" marT="0" marB="0" anchor="b"/>
                </a:tc>
                <a:tc>
                  <a:txBody>
                    <a:bodyPr/>
                    <a:lstStyle/>
                    <a:p>
                      <a:pPr>
                        <a:spcAft>
                          <a:spcPts val="0"/>
                        </a:spcAft>
                      </a:pPr>
                      <a:r>
                        <a:rPr lang="ru-RU" sz="2000">
                          <a:solidFill>
                            <a:srgbClr val="000000"/>
                          </a:solidFill>
                          <a:latin typeface="Calibri"/>
                          <a:ea typeface="Times New Roman"/>
                          <a:cs typeface="Calibri"/>
                        </a:rPr>
                        <a:t>Плити залізобетонні 0.8х0.9м</a:t>
                      </a:r>
                      <a:endParaRPr lang="ru-RU" sz="2000">
                        <a:latin typeface="Times New Roman"/>
                        <a:ea typeface="Times New Roman"/>
                      </a:endParaRPr>
                    </a:p>
                  </a:txBody>
                  <a:tcPr marL="68580" marR="68580" marT="0" marB="0" anchor="b"/>
                </a:tc>
                <a:tc>
                  <a:txBody>
                    <a:bodyPr/>
                    <a:lstStyle/>
                    <a:p>
                      <a:pPr algn="ctr">
                        <a:spcAft>
                          <a:spcPts val="0"/>
                        </a:spcAft>
                      </a:pPr>
                      <a:r>
                        <a:rPr lang="ru-RU" sz="2000">
                          <a:solidFill>
                            <a:srgbClr val="000000"/>
                          </a:solidFill>
                          <a:latin typeface="Calibri"/>
                          <a:ea typeface="Times New Roman"/>
                          <a:cs typeface="Calibri"/>
                        </a:rPr>
                        <a:t>шт.</a:t>
                      </a:r>
                      <a:endParaRPr lang="ru-RU" sz="2000">
                        <a:latin typeface="Times New Roman"/>
                        <a:ea typeface="Times New Roman"/>
                      </a:endParaRPr>
                    </a:p>
                  </a:txBody>
                  <a:tcPr marL="68580" marR="68580" marT="0" marB="0" anchor="b"/>
                </a:tc>
                <a:tc>
                  <a:txBody>
                    <a:bodyPr/>
                    <a:lstStyle/>
                    <a:p>
                      <a:pPr algn="ctr">
                        <a:spcAft>
                          <a:spcPts val="0"/>
                        </a:spcAft>
                      </a:pPr>
                      <a:r>
                        <a:rPr lang="ru-RU" sz="2000">
                          <a:solidFill>
                            <a:srgbClr val="000000"/>
                          </a:solidFill>
                          <a:latin typeface="Calibri"/>
                          <a:ea typeface="Times New Roman"/>
                          <a:cs typeface="Calibri"/>
                        </a:rPr>
                        <a:t>3</a:t>
                      </a:r>
                      <a:endParaRPr lang="ru-RU" sz="2000">
                        <a:latin typeface="Times New Roman"/>
                        <a:ea typeface="Times New Roman"/>
                      </a:endParaRPr>
                    </a:p>
                  </a:txBody>
                  <a:tcPr marL="68580" marR="68580" marT="0" marB="0" anchor="b"/>
                </a:tc>
                <a:tc>
                  <a:txBody>
                    <a:bodyPr/>
                    <a:lstStyle/>
                    <a:p>
                      <a:pPr algn="ctr">
                        <a:spcAft>
                          <a:spcPts val="0"/>
                        </a:spcAft>
                      </a:pPr>
                      <a:r>
                        <a:rPr lang="ru-RU" sz="2000">
                          <a:solidFill>
                            <a:srgbClr val="000000"/>
                          </a:solidFill>
                          <a:latin typeface="Calibri"/>
                          <a:ea typeface="Times New Roman"/>
                          <a:cs typeface="Calibri"/>
                        </a:rPr>
                        <a:t>30,00</a:t>
                      </a:r>
                      <a:endParaRPr lang="ru-RU" sz="2000">
                        <a:latin typeface="Times New Roman"/>
                        <a:ea typeface="Times New Roman"/>
                      </a:endParaRPr>
                    </a:p>
                  </a:txBody>
                  <a:tcPr marL="68580" marR="68580" marT="0" marB="0" anchor="b"/>
                </a:tc>
              </a:tr>
              <a:tr h="370840">
                <a:tc>
                  <a:txBody>
                    <a:bodyPr/>
                    <a:lstStyle/>
                    <a:p>
                      <a:pPr algn="ctr">
                        <a:spcAft>
                          <a:spcPts val="0"/>
                        </a:spcAft>
                      </a:pPr>
                      <a:r>
                        <a:rPr lang="ru-RU" sz="2000">
                          <a:solidFill>
                            <a:srgbClr val="000000"/>
                          </a:solidFill>
                          <a:latin typeface="Calibri"/>
                          <a:ea typeface="Times New Roman"/>
                          <a:cs typeface="Calibri"/>
                        </a:rPr>
                        <a:t>11</a:t>
                      </a:r>
                      <a:endParaRPr lang="ru-RU" sz="2000">
                        <a:latin typeface="Times New Roman"/>
                        <a:ea typeface="Times New Roman"/>
                      </a:endParaRPr>
                    </a:p>
                  </a:txBody>
                  <a:tcPr marL="68580" marR="68580" marT="0" marB="0" anchor="b"/>
                </a:tc>
                <a:tc>
                  <a:txBody>
                    <a:bodyPr/>
                    <a:lstStyle/>
                    <a:p>
                      <a:pPr>
                        <a:spcAft>
                          <a:spcPts val="0"/>
                        </a:spcAft>
                      </a:pPr>
                      <a:r>
                        <a:rPr lang="ru-RU" sz="2000">
                          <a:solidFill>
                            <a:srgbClr val="000000"/>
                          </a:solidFill>
                          <a:latin typeface="Calibri"/>
                          <a:ea typeface="Times New Roman"/>
                          <a:cs typeface="Calibri"/>
                        </a:rPr>
                        <a:t>Фума 15м (жовта)</a:t>
                      </a:r>
                      <a:endParaRPr lang="ru-RU" sz="2000">
                        <a:latin typeface="Times New Roman"/>
                        <a:ea typeface="Times New Roman"/>
                      </a:endParaRPr>
                    </a:p>
                  </a:txBody>
                  <a:tcPr marL="68580" marR="68580" marT="0" marB="0" anchor="b"/>
                </a:tc>
                <a:tc>
                  <a:txBody>
                    <a:bodyPr/>
                    <a:lstStyle/>
                    <a:p>
                      <a:pPr algn="ctr">
                        <a:spcAft>
                          <a:spcPts val="0"/>
                        </a:spcAft>
                      </a:pPr>
                      <a:r>
                        <a:rPr lang="ru-RU" sz="2000">
                          <a:solidFill>
                            <a:srgbClr val="000000"/>
                          </a:solidFill>
                          <a:latin typeface="Calibri"/>
                          <a:ea typeface="Times New Roman"/>
                          <a:cs typeface="Calibri"/>
                        </a:rPr>
                        <a:t>шт</a:t>
                      </a:r>
                      <a:endParaRPr lang="ru-RU" sz="2000">
                        <a:latin typeface="Times New Roman"/>
                        <a:ea typeface="Times New Roman"/>
                      </a:endParaRPr>
                    </a:p>
                  </a:txBody>
                  <a:tcPr marL="68580" marR="68580" marT="0" marB="0" anchor="b"/>
                </a:tc>
                <a:tc>
                  <a:txBody>
                    <a:bodyPr/>
                    <a:lstStyle/>
                    <a:p>
                      <a:pPr algn="ctr">
                        <a:spcAft>
                          <a:spcPts val="0"/>
                        </a:spcAft>
                      </a:pPr>
                      <a:r>
                        <a:rPr lang="ru-RU" sz="2000">
                          <a:solidFill>
                            <a:srgbClr val="000000"/>
                          </a:solidFill>
                          <a:latin typeface="Calibri"/>
                          <a:ea typeface="Times New Roman"/>
                          <a:cs typeface="Calibri"/>
                        </a:rPr>
                        <a:t>1</a:t>
                      </a:r>
                      <a:endParaRPr lang="ru-RU" sz="2000">
                        <a:latin typeface="Times New Roman"/>
                        <a:ea typeface="Times New Roman"/>
                      </a:endParaRPr>
                    </a:p>
                  </a:txBody>
                  <a:tcPr marL="68580" marR="68580" marT="0" marB="0" anchor="b"/>
                </a:tc>
                <a:tc>
                  <a:txBody>
                    <a:bodyPr/>
                    <a:lstStyle/>
                    <a:p>
                      <a:pPr algn="ctr">
                        <a:spcAft>
                          <a:spcPts val="0"/>
                        </a:spcAft>
                      </a:pPr>
                      <a:r>
                        <a:rPr lang="ru-RU" sz="2000" dirty="0">
                          <a:solidFill>
                            <a:srgbClr val="000000"/>
                          </a:solidFill>
                          <a:latin typeface="Calibri"/>
                          <a:ea typeface="Times New Roman"/>
                          <a:cs typeface="Calibri"/>
                        </a:rPr>
                        <a:t>8,00</a:t>
                      </a:r>
                      <a:endParaRPr lang="ru-RU" sz="2000" dirty="0">
                        <a:latin typeface="Times New Roman"/>
                        <a:ea typeface="Times New Roman"/>
                      </a:endParaRPr>
                    </a:p>
                  </a:txBody>
                  <a:tcPr marL="68580" marR="68580" marT="0" marB="0" anchor="b"/>
                </a:tc>
              </a:tr>
            </a:tbl>
          </a:graphicData>
        </a:graphic>
      </p:graphicFrame>
      <p:sp>
        <p:nvSpPr>
          <p:cNvPr id="3" name="Номер слайда 2"/>
          <p:cNvSpPr>
            <a:spLocks noGrp="1"/>
          </p:cNvSpPr>
          <p:nvPr>
            <p:ph type="sldNum" idx="12"/>
          </p:nvPr>
        </p:nvSpPr>
        <p:spPr/>
        <p:txBody>
          <a:bodyPr/>
          <a:lstStyle/>
          <a:p>
            <a:fld id="{9F750AC5-1200-4328-84F1-BD6FD70D2808}" type="slidenum">
              <a:rPr lang="uk-UA" smtClean="0"/>
              <a:pPr/>
              <a:t>65</a:t>
            </a:fld>
            <a:endParaRPr lang="uk-UA"/>
          </a:p>
        </p:txBody>
      </p:sp>
      <p:pic>
        <p:nvPicPr>
          <p:cNvPr id="5" name="Picture 2" descr="Логотип"/>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46566" y="827509"/>
            <a:ext cx="1034059" cy="1034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tabLst>
                <a:tab pos="896938" algn="l"/>
              </a:tabLst>
            </a:pPr>
            <a:r>
              <a:rPr lang="uk-UA" sz="3200" b="1" i="1" dirty="0"/>
              <a:t>Благодійна допомога в натуральній </a:t>
            </a:r>
            <a:r>
              <a:rPr lang="uk-UA" sz="3200" b="1" i="1" dirty="0" smtClean="0"/>
              <a:t>формі, що надійшла у                                                                за </a:t>
            </a:r>
            <a:r>
              <a:rPr lang="uk-UA" sz="3200" b="1" i="1" dirty="0"/>
              <a:t>2019/2020 </a:t>
            </a:r>
            <a:r>
              <a:rPr lang="uk-UA" sz="3200" b="1" i="1" dirty="0" err="1"/>
              <a:t>н.р</a:t>
            </a:r>
            <a:r>
              <a:rPr lang="uk-UA" sz="3200" b="1" i="1" dirty="0"/>
              <a:t>. (перелік ТМЦ)</a:t>
            </a:r>
            <a:endParaRPr lang="ru-RU" sz="3200" dirty="0"/>
          </a:p>
        </p:txBody>
      </p:sp>
      <p:graphicFrame>
        <p:nvGraphicFramePr>
          <p:cNvPr id="4" name="Содержимое 3"/>
          <p:cNvGraphicFramePr>
            <a:graphicFrameLocks noGrp="1"/>
          </p:cNvGraphicFramePr>
          <p:nvPr>
            <p:ph idx="1"/>
          </p:nvPr>
        </p:nvGraphicFramePr>
        <p:xfrm>
          <a:off x="503238" y="1768475"/>
          <a:ext cx="9067800" cy="4318000"/>
        </p:xfrm>
        <a:graphic>
          <a:graphicData uri="http://schemas.openxmlformats.org/drawingml/2006/table">
            <a:tbl>
              <a:tblPr firstRow="1" bandRow="1">
                <a:tableStyleId>{5C22544A-7EE6-4342-B048-85BDC9FD1C3A}</a:tableStyleId>
              </a:tblPr>
              <a:tblGrid>
                <a:gridCol w="679422"/>
                <a:gridCol w="4714908"/>
                <a:gridCol w="1071570"/>
                <a:gridCol w="1214446"/>
                <a:gridCol w="1387454"/>
              </a:tblGrid>
              <a:tr h="370840">
                <a:tc>
                  <a:txBody>
                    <a:bodyPr/>
                    <a:lstStyle/>
                    <a:p>
                      <a:pPr>
                        <a:spcAft>
                          <a:spcPts val="0"/>
                        </a:spcAft>
                      </a:pPr>
                      <a:r>
                        <a:rPr lang="ru-RU" sz="2000" i="1" dirty="0">
                          <a:latin typeface="Arial CYR"/>
                          <a:ea typeface="Times New Roman"/>
                        </a:rPr>
                        <a:t>№</a:t>
                      </a:r>
                      <a:r>
                        <a:rPr lang="ru-RU" sz="2000" i="1" dirty="0">
                          <a:latin typeface="Arial CYR"/>
                          <a:ea typeface="Arial CYR"/>
                        </a:rPr>
                        <a:t> </a:t>
                      </a:r>
                      <a:r>
                        <a:rPr lang="ru-RU" sz="2000" i="1" dirty="0" err="1">
                          <a:latin typeface="Arial CYR"/>
                          <a:ea typeface="Times New Roman"/>
                        </a:rPr>
                        <a:t>з</a:t>
                      </a:r>
                      <a:r>
                        <a:rPr lang="ru-RU" sz="2000" i="1" dirty="0">
                          <a:latin typeface="Arial CYR"/>
                          <a:ea typeface="Times New Roman"/>
                        </a:rPr>
                        <a:t>/</a:t>
                      </a:r>
                      <a:r>
                        <a:rPr lang="ru-RU" sz="2000" i="1" dirty="0" err="1">
                          <a:latin typeface="Arial CYR"/>
                          <a:ea typeface="Times New Roman"/>
                        </a:rPr>
                        <a:t>п</a:t>
                      </a:r>
                      <a:endParaRPr lang="ru-RU" sz="2000" dirty="0">
                        <a:latin typeface="Times New Roman"/>
                        <a:ea typeface="Times New Roman"/>
                      </a:endParaRPr>
                    </a:p>
                  </a:txBody>
                  <a:tcPr marL="68580" marR="68580" marT="0" marB="0" anchor="b"/>
                </a:tc>
                <a:tc>
                  <a:txBody>
                    <a:bodyPr/>
                    <a:lstStyle/>
                    <a:p>
                      <a:pPr algn="ctr">
                        <a:spcAft>
                          <a:spcPts val="0"/>
                        </a:spcAft>
                      </a:pPr>
                      <a:r>
                        <a:rPr lang="ru-RU" sz="2000" i="1">
                          <a:latin typeface="Arial CYR"/>
                          <a:ea typeface="Times New Roman"/>
                        </a:rPr>
                        <a:t>Назва</a:t>
                      </a:r>
                      <a:endParaRPr lang="ru-RU" sz="2000">
                        <a:latin typeface="Times New Roman"/>
                        <a:ea typeface="Times New Roman"/>
                      </a:endParaRPr>
                    </a:p>
                  </a:txBody>
                  <a:tcPr marL="68580" marR="68580" marT="0" marB="0" anchor="b"/>
                </a:tc>
                <a:tc>
                  <a:txBody>
                    <a:bodyPr/>
                    <a:lstStyle/>
                    <a:p>
                      <a:pPr algn="ctr">
                        <a:spcAft>
                          <a:spcPts val="0"/>
                        </a:spcAft>
                      </a:pPr>
                      <a:r>
                        <a:rPr lang="ru-RU" sz="2000" i="1">
                          <a:latin typeface="Arial CYR"/>
                          <a:ea typeface="Times New Roman"/>
                        </a:rPr>
                        <a:t>Од.вим.</a:t>
                      </a:r>
                      <a:endParaRPr lang="ru-RU" sz="2000">
                        <a:latin typeface="Times New Roman"/>
                        <a:ea typeface="Times New Roman"/>
                      </a:endParaRPr>
                    </a:p>
                  </a:txBody>
                  <a:tcPr marL="68580" marR="68580" marT="0" marB="0" anchor="b"/>
                </a:tc>
                <a:tc>
                  <a:txBody>
                    <a:bodyPr/>
                    <a:lstStyle/>
                    <a:p>
                      <a:pPr algn="ctr">
                        <a:spcAft>
                          <a:spcPts val="0"/>
                        </a:spcAft>
                      </a:pPr>
                      <a:r>
                        <a:rPr lang="ru-RU" sz="2000" i="1" dirty="0" err="1">
                          <a:latin typeface="Arial CYR"/>
                          <a:ea typeface="Times New Roman"/>
                        </a:rPr>
                        <a:t>К-сть</a:t>
                      </a:r>
                      <a:endParaRPr lang="ru-RU" sz="2000" dirty="0">
                        <a:latin typeface="Times New Roman"/>
                        <a:ea typeface="Times New Roman"/>
                      </a:endParaRPr>
                    </a:p>
                  </a:txBody>
                  <a:tcPr marL="68580" marR="68580" marT="0" marB="0" anchor="b"/>
                </a:tc>
                <a:tc>
                  <a:txBody>
                    <a:bodyPr/>
                    <a:lstStyle/>
                    <a:p>
                      <a:pPr algn="ctr">
                        <a:spcAft>
                          <a:spcPts val="0"/>
                        </a:spcAft>
                      </a:pPr>
                      <a:r>
                        <a:rPr lang="ru-RU" sz="2000" i="1" dirty="0">
                          <a:latin typeface="Arial CYR"/>
                          <a:ea typeface="Times New Roman"/>
                        </a:rPr>
                        <a:t>Сума, </a:t>
                      </a:r>
                      <a:r>
                        <a:rPr lang="ru-RU" sz="2000" i="1" dirty="0" err="1">
                          <a:latin typeface="Arial CYR"/>
                          <a:ea typeface="Times New Roman"/>
                        </a:rPr>
                        <a:t>грн</a:t>
                      </a:r>
                      <a:r>
                        <a:rPr lang="ru-RU" sz="2000" i="1" dirty="0">
                          <a:latin typeface="Arial CYR"/>
                          <a:ea typeface="Times New Roman"/>
                        </a:rPr>
                        <a:t>.</a:t>
                      </a:r>
                      <a:endParaRPr lang="ru-RU" sz="2000" dirty="0">
                        <a:latin typeface="Times New Roman"/>
                        <a:ea typeface="Times New Roman"/>
                      </a:endParaRPr>
                    </a:p>
                  </a:txBody>
                  <a:tcPr marL="68580" marR="68580" marT="0" marB="0" anchor="b"/>
                </a:tc>
              </a:tr>
              <a:tr h="370840">
                <a:tc>
                  <a:txBody>
                    <a:bodyPr/>
                    <a:lstStyle/>
                    <a:p>
                      <a:pPr algn="ctr">
                        <a:spcAft>
                          <a:spcPts val="0"/>
                        </a:spcAft>
                      </a:pPr>
                      <a:r>
                        <a:rPr lang="ru-RU" sz="2000" dirty="0">
                          <a:solidFill>
                            <a:srgbClr val="000000"/>
                          </a:solidFill>
                          <a:latin typeface="Calibri"/>
                          <a:ea typeface="Times New Roman"/>
                          <a:cs typeface="Calibri"/>
                        </a:rPr>
                        <a:t> </a:t>
                      </a:r>
                      <a:endParaRPr lang="ru-RU" sz="2000" dirty="0">
                        <a:latin typeface="Times New Roman"/>
                        <a:ea typeface="Times New Roman"/>
                      </a:endParaRPr>
                    </a:p>
                  </a:txBody>
                  <a:tcPr marL="68580" marR="68580" marT="0" marB="0" anchor="b"/>
                </a:tc>
                <a:tc>
                  <a:txBody>
                    <a:bodyPr/>
                    <a:lstStyle/>
                    <a:p>
                      <a:pPr>
                        <a:spcAft>
                          <a:spcPts val="0"/>
                        </a:spcAft>
                      </a:pPr>
                      <a:r>
                        <a:rPr lang="ru-RU" sz="2000" b="1" i="1">
                          <a:latin typeface="Arial"/>
                          <a:ea typeface="Times New Roman"/>
                        </a:rPr>
                        <a:t>Посівний та посадковий матеріал:</a:t>
                      </a:r>
                      <a:endParaRPr lang="ru-RU" sz="2000">
                        <a:latin typeface="Times New Roman"/>
                        <a:ea typeface="Times New Roman"/>
                      </a:endParaRPr>
                    </a:p>
                  </a:txBody>
                  <a:tcPr marL="68580" marR="68580" marT="0" marB="0"/>
                </a:tc>
                <a:tc>
                  <a:txBody>
                    <a:bodyPr/>
                    <a:lstStyle/>
                    <a:p>
                      <a:pPr algn="ctr">
                        <a:spcAft>
                          <a:spcPts val="0"/>
                        </a:spcAft>
                      </a:pPr>
                      <a:r>
                        <a:rPr lang="ru-RU" sz="2000">
                          <a:solidFill>
                            <a:srgbClr val="000000"/>
                          </a:solidFill>
                          <a:latin typeface="Calibri"/>
                          <a:ea typeface="Times New Roman"/>
                          <a:cs typeface="Calibri"/>
                        </a:rPr>
                        <a:t> </a:t>
                      </a:r>
                      <a:endParaRPr lang="ru-RU" sz="2000">
                        <a:latin typeface="Times New Roman"/>
                        <a:ea typeface="Times New Roman"/>
                      </a:endParaRPr>
                    </a:p>
                  </a:txBody>
                  <a:tcPr marL="68580" marR="68580" marT="0" marB="0" anchor="b"/>
                </a:tc>
                <a:tc>
                  <a:txBody>
                    <a:bodyPr/>
                    <a:lstStyle/>
                    <a:p>
                      <a:pPr algn="ctr">
                        <a:spcAft>
                          <a:spcPts val="0"/>
                        </a:spcAft>
                      </a:pPr>
                      <a:r>
                        <a:rPr lang="ru-RU" sz="2000">
                          <a:latin typeface="Arial"/>
                          <a:ea typeface="Times New Roman"/>
                        </a:rPr>
                        <a:t> </a:t>
                      </a:r>
                      <a:endParaRPr lang="ru-RU" sz="2000">
                        <a:latin typeface="Times New Roman"/>
                        <a:ea typeface="Times New Roman"/>
                      </a:endParaRPr>
                    </a:p>
                  </a:txBody>
                  <a:tcPr marL="68580" marR="68580" marT="0" marB="0"/>
                </a:tc>
                <a:tc>
                  <a:txBody>
                    <a:bodyPr/>
                    <a:lstStyle/>
                    <a:p>
                      <a:pPr algn="ctr">
                        <a:spcAft>
                          <a:spcPts val="0"/>
                        </a:spcAft>
                      </a:pPr>
                      <a:r>
                        <a:rPr lang="ru-RU" sz="2000">
                          <a:latin typeface="Arial"/>
                          <a:ea typeface="Times New Roman"/>
                        </a:rPr>
                        <a:t> </a:t>
                      </a:r>
                      <a:endParaRPr lang="ru-RU" sz="2000">
                        <a:latin typeface="Times New Roman"/>
                        <a:ea typeface="Times New Roman"/>
                      </a:endParaRPr>
                    </a:p>
                  </a:txBody>
                  <a:tcPr marL="68580" marR="68580" marT="0" marB="0"/>
                </a:tc>
              </a:tr>
              <a:tr h="370840">
                <a:tc>
                  <a:txBody>
                    <a:bodyPr/>
                    <a:lstStyle/>
                    <a:p>
                      <a:pPr algn="ctr">
                        <a:spcAft>
                          <a:spcPts val="0"/>
                        </a:spcAft>
                      </a:pPr>
                      <a:r>
                        <a:rPr lang="ru-RU" sz="2000">
                          <a:solidFill>
                            <a:srgbClr val="000000"/>
                          </a:solidFill>
                          <a:latin typeface="Calibri"/>
                          <a:ea typeface="Calibri"/>
                          <a:cs typeface="Calibri"/>
                        </a:rPr>
                        <a:t> </a:t>
                      </a:r>
                      <a:r>
                        <a:rPr lang="ru-RU" sz="2000">
                          <a:solidFill>
                            <a:srgbClr val="000000"/>
                          </a:solidFill>
                          <a:latin typeface="Calibri"/>
                          <a:ea typeface="Times New Roman"/>
                          <a:cs typeface="Calibri"/>
                        </a:rPr>
                        <a:t>-</a:t>
                      </a:r>
                      <a:endParaRPr lang="ru-RU" sz="2000">
                        <a:latin typeface="Times New Roman"/>
                        <a:ea typeface="Times New Roman"/>
                      </a:endParaRPr>
                    </a:p>
                  </a:txBody>
                  <a:tcPr marL="68580" marR="68580" marT="0" marB="0" anchor="b"/>
                </a:tc>
                <a:tc>
                  <a:txBody>
                    <a:bodyPr/>
                    <a:lstStyle/>
                    <a:p>
                      <a:pPr>
                        <a:spcAft>
                          <a:spcPts val="0"/>
                        </a:spcAft>
                      </a:pPr>
                      <a:r>
                        <a:rPr lang="ru-RU" sz="2000">
                          <a:latin typeface="Arial"/>
                          <a:ea typeface="Times New Roman"/>
                        </a:rPr>
                        <a:t>насіння буряка столового</a:t>
                      </a:r>
                      <a:endParaRPr lang="ru-RU" sz="2000">
                        <a:latin typeface="Times New Roman"/>
                        <a:ea typeface="Times New Roman"/>
                      </a:endParaRPr>
                    </a:p>
                  </a:txBody>
                  <a:tcPr marL="68580" marR="68580" marT="0" marB="0"/>
                </a:tc>
                <a:tc>
                  <a:txBody>
                    <a:bodyPr/>
                    <a:lstStyle/>
                    <a:p>
                      <a:pPr algn="ctr">
                        <a:spcAft>
                          <a:spcPts val="0"/>
                        </a:spcAft>
                      </a:pPr>
                      <a:r>
                        <a:rPr lang="ru-RU" sz="2000">
                          <a:solidFill>
                            <a:srgbClr val="000000"/>
                          </a:solidFill>
                          <a:latin typeface="Calibri"/>
                          <a:ea typeface="Times New Roman"/>
                          <a:cs typeface="Calibri"/>
                        </a:rPr>
                        <a:t>грам</a:t>
                      </a:r>
                      <a:endParaRPr lang="ru-RU" sz="2000">
                        <a:latin typeface="Times New Roman"/>
                        <a:ea typeface="Times New Roman"/>
                      </a:endParaRPr>
                    </a:p>
                  </a:txBody>
                  <a:tcPr marL="68580" marR="68580" marT="0" marB="0" anchor="b"/>
                </a:tc>
                <a:tc>
                  <a:txBody>
                    <a:bodyPr/>
                    <a:lstStyle/>
                    <a:p>
                      <a:pPr algn="ctr">
                        <a:spcAft>
                          <a:spcPts val="0"/>
                        </a:spcAft>
                      </a:pPr>
                      <a:r>
                        <a:rPr lang="ru-RU" sz="2000">
                          <a:latin typeface="Arial"/>
                          <a:ea typeface="Times New Roman"/>
                        </a:rPr>
                        <a:t>50</a:t>
                      </a:r>
                      <a:endParaRPr lang="ru-RU" sz="2000">
                        <a:latin typeface="Times New Roman"/>
                        <a:ea typeface="Times New Roman"/>
                      </a:endParaRPr>
                    </a:p>
                  </a:txBody>
                  <a:tcPr marL="68580" marR="68580" marT="0" marB="0"/>
                </a:tc>
                <a:tc>
                  <a:txBody>
                    <a:bodyPr/>
                    <a:lstStyle/>
                    <a:p>
                      <a:pPr algn="ctr">
                        <a:spcAft>
                          <a:spcPts val="0"/>
                        </a:spcAft>
                      </a:pPr>
                      <a:r>
                        <a:rPr lang="ru-RU" sz="2000">
                          <a:latin typeface="Arial"/>
                          <a:ea typeface="Times New Roman"/>
                        </a:rPr>
                        <a:t>55,00</a:t>
                      </a:r>
                      <a:endParaRPr lang="ru-RU" sz="2000">
                        <a:latin typeface="Times New Roman"/>
                        <a:ea typeface="Times New Roman"/>
                      </a:endParaRPr>
                    </a:p>
                  </a:txBody>
                  <a:tcPr marL="68580" marR="68580" marT="0" marB="0"/>
                </a:tc>
              </a:tr>
              <a:tr h="370840">
                <a:tc>
                  <a:txBody>
                    <a:bodyPr/>
                    <a:lstStyle/>
                    <a:p>
                      <a:pPr algn="ctr">
                        <a:spcAft>
                          <a:spcPts val="0"/>
                        </a:spcAft>
                      </a:pPr>
                      <a:r>
                        <a:rPr lang="ru-RU" sz="2000">
                          <a:solidFill>
                            <a:srgbClr val="000000"/>
                          </a:solidFill>
                          <a:latin typeface="Calibri"/>
                          <a:ea typeface="Calibri"/>
                          <a:cs typeface="Calibri"/>
                        </a:rPr>
                        <a:t> </a:t>
                      </a:r>
                      <a:r>
                        <a:rPr lang="ru-RU" sz="2000">
                          <a:solidFill>
                            <a:srgbClr val="000000"/>
                          </a:solidFill>
                          <a:latin typeface="Calibri"/>
                          <a:ea typeface="Times New Roman"/>
                          <a:cs typeface="Calibri"/>
                        </a:rPr>
                        <a:t>-</a:t>
                      </a:r>
                      <a:endParaRPr lang="ru-RU" sz="2000">
                        <a:latin typeface="Times New Roman"/>
                        <a:ea typeface="Times New Roman"/>
                      </a:endParaRPr>
                    </a:p>
                  </a:txBody>
                  <a:tcPr marL="68580" marR="68580" marT="0" marB="0" anchor="b"/>
                </a:tc>
                <a:tc>
                  <a:txBody>
                    <a:bodyPr/>
                    <a:lstStyle/>
                    <a:p>
                      <a:pPr>
                        <a:spcAft>
                          <a:spcPts val="0"/>
                        </a:spcAft>
                      </a:pPr>
                      <a:r>
                        <a:rPr lang="ru-RU" sz="2000">
                          <a:latin typeface="Arial"/>
                          <a:ea typeface="Times New Roman"/>
                        </a:rPr>
                        <a:t>насіння морки</a:t>
                      </a:r>
                      <a:endParaRPr lang="ru-RU" sz="2000">
                        <a:latin typeface="Times New Roman"/>
                        <a:ea typeface="Times New Roman"/>
                      </a:endParaRPr>
                    </a:p>
                  </a:txBody>
                  <a:tcPr marL="68580" marR="68580" marT="0" marB="0"/>
                </a:tc>
                <a:tc>
                  <a:txBody>
                    <a:bodyPr/>
                    <a:lstStyle/>
                    <a:p>
                      <a:pPr algn="ctr">
                        <a:spcAft>
                          <a:spcPts val="0"/>
                        </a:spcAft>
                      </a:pPr>
                      <a:r>
                        <a:rPr lang="ru-RU" sz="2000">
                          <a:solidFill>
                            <a:srgbClr val="000000"/>
                          </a:solidFill>
                          <a:latin typeface="Calibri"/>
                          <a:ea typeface="Times New Roman"/>
                          <a:cs typeface="Calibri"/>
                        </a:rPr>
                        <a:t>грам</a:t>
                      </a:r>
                      <a:endParaRPr lang="ru-RU" sz="2000">
                        <a:latin typeface="Times New Roman"/>
                        <a:ea typeface="Times New Roman"/>
                      </a:endParaRPr>
                    </a:p>
                  </a:txBody>
                  <a:tcPr marL="68580" marR="68580" marT="0" marB="0" anchor="b"/>
                </a:tc>
                <a:tc>
                  <a:txBody>
                    <a:bodyPr/>
                    <a:lstStyle/>
                    <a:p>
                      <a:pPr algn="ctr">
                        <a:spcAft>
                          <a:spcPts val="0"/>
                        </a:spcAft>
                      </a:pPr>
                      <a:r>
                        <a:rPr lang="ru-RU" sz="2000">
                          <a:latin typeface="Arial"/>
                          <a:ea typeface="Times New Roman"/>
                        </a:rPr>
                        <a:t>50</a:t>
                      </a:r>
                      <a:endParaRPr lang="ru-RU" sz="2000">
                        <a:latin typeface="Times New Roman"/>
                        <a:ea typeface="Times New Roman"/>
                      </a:endParaRPr>
                    </a:p>
                  </a:txBody>
                  <a:tcPr marL="68580" marR="68580" marT="0" marB="0"/>
                </a:tc>
                <a:tc>
                  <a:txBody>
                    <a:bodyPr/>
                    <a:lstStyle/>
                    <a:p>
                      <a:pPr algn="ctr">
                        <a:spcAft>
                          <a:spcPts val="0"/>
                        </a:spcAft>
                      </a:pPr>
                      <a:r>
                        <a:rPr lang="ru-RU" sz="2000">
                          <a:latin typeface="Arial"/>
                          <a:ea typeface="Times New Roman"/>
                        </a:rPr>
                        <a:t>100,00</a:t>
                      </a:r>
                      <a:endParaRPr lang="ru-RU" sz="2000">
                        <a:latin typeface="Times New Roman"/>
                        <a:ea typeface="Times New Roman"/>
                      </a:endParaRPr>
                    </a:p>
                  </a:txBody>
                  <a:tcPr marL="68580" marR="68580" marT="0" marB="0"/>
                </a:tc>
              </a:tr>
              <a:tr h="370840">
                <a:tc>
                  <a:txBody>
                    <a:bodyPr/>
                    <a:lstStyle/>
                    <a:p>
                      <a:pPr algn="ctr">
                        <a:spcAft>
                          <a:spcPts val="0"/>
                        </a:spcAft>
                      </a:pPr>
                      <a:r>
                        <a:rPr lang="ru-RU" sz="2000">
                          <a:solidFill>
                            <a:srgbClr val="000000"/>
                          </a:solidFill>
                          <a:latin typeface="Calibri"/>
                          <a:ea typeface="Calibri"/>
                          <a:cs typeface="Calibri"/>
                        </a:rPr>
                        <a:t> </a:t>
                      </a:r>
                      <a:r>
                        <a:rPr lang="ru-RU" sz="2000">
                          <a:solidFill>
                            <a:srgbClr val="000000"/>
                          </a:solidFill>
                          <a:latin typeface="Calibri"/>
                          <a:ea typeface="Times New Roman"/>
                          <a:cs typeface="Calibri"/>
                        </a:rPr>
                        <a:t>- </a:t>
                      </a:r>
                      <a:endParaRPr lang="ru-RU" sz="2000">
                        <a:latin typeface="Times New Roman"/>
                        <a:ea typeface="Times New Roman"/>
                      </a:endParaRPr>
                    </a:p>
                  </a:txBody>
                  <a:tcPr marL="68580" marR="68580" marT="0" marB="0" anchor="b"/>
                </a:tc>
                <a:tc>
                  <a:txBody>
                    <a:bodyPr/>
                    <a:lstStyle/>
                    <a:p>
                      <a:pPr>
                        <a:spcAft>
                          <a:spcPts val="0"/>
                        </a:spcAft>
                      </a:pPr>
                      <a:r>
                        <a:rPr lang="ru-RU" sz="2000">
                          <a:latin typeface="Arial"/>
                          <a:ea typeface="Times New Roman"/>
                        </a:rPr>
                        <a:t>розсада помідорів</a:t>
                      </a:r>
                      <a:endParaRPr lang="ru-RU" sz="2000">
                        <a:latin typeface="Times New Roman"/>
                        <a:ea typeface="Times New Roman"/>
                      </a:endParaRPr>
                    </a:p>
                  </a:txBody>
                  <a:tcPr marL="68580" marR="68580" marT="0" marB="0"/>
                </a:tc>
                <a:tc>
                  <a:txBody>
                    <a:bodyPr/>
                    <a:lstStyle/>
                    <a:p>
                      <a:pPr algn="ctr">
                        <a:spcAft>
                          <a:spcPts val="0"/>
                        </a:spcAft>
                      </a:pPr>
                      <a:r>
                        <a:rPr lang="ru-RU" sz="2000">
                          <a:solidFill>
                            <a:srgbClr val="000000"/>
                          </a:solidFill>
                          <a:latin typeface="Calibri"/>
                          <a:ea typeface="Times New Roman"/>
                          <a:cs typeface="Calibri"/>
                        </a:rPr>
                        <a:t>шт</a:t>
                      </a:r>
                      <a:endParaRPr lang="ru-RU" sz="2000">
                        <a:latin typeface="Times New Roman"/>
                        <a:ea typeface="Times New Roman"/>
                      </a:endParaRPr>
                    </a:p>
                  </a:txBody>
                  <a:tcPr marL="68580" marR="68580" marT="0" marB="0" anchor="b"/>
                </a:tc>
                <a:tc>
                  <a:txBody>
                    <a:bodyPr/>
                    <a:lstStyle/>
                    <a:p>
                      <a:pPr algn="ctr">
                        <a:spcAft>
                          <a:spcPts val="0"/>
                        </a:spcAft>
                      </a:pPr>
                      <a:r>
                        <a:rPr lang="ru-RU" sz="2000">
                          <a:latin typeface="Arial"/>
                          <a:ea typeface="Times New Roman"/>
                        </a:rPr>
                        <a:t>150</a:t>
                      </a:r>
                      <a:endParaRPr lang="ru-RU" sz="2000">
                        <a:latin typeface="Times New Roman"/>
                        <a:ea typeface="Times New Roman"/>
                      </a:endParaRPr>
                    </a:p>
                  </a:txBody>
                  <a:tcPr marL="68580" marR="68580" marT="0" marB="0"/>
                </a:tc>
                <a:tc>
                  <a:txBody>
                    <a:bodyPr/>
                    <a:lstStyle/>
                    <a:p>
                      <a:pPr algn="ctr">
                        <a:spcAft>
                          <a:spcPts val="0"/>
                        </a:spcAft>
                      </a:pPr>
                      <a:r>
                        <a:rPr lang="ru-RU" sz="2000">
                          <a:latin typeface="Arial"/>
                          <a:ea typeface="Times New Roman"/>
                        </a:rPr>
                        <a:t>150,00</a:t>
                      </a:r>
                      <a:endParaRPr lang="ru-RU" sz="2000">
                        <a:latin typeface="Times New Roman"/>
                        <a:ea typeface="Times New Roman"/>
                      </a:endParaRPr>
                    </a:p>
                  </a:txBody>
                  <a:tcPr marL="68580" marR="68580" marT="0" marB="0"/>
                </a:tc>
              </a:tr>
              <a:tr h="370840">
                <a:tc>
                  <a:txBody>
                    <a:bodyPr/>
                    <a:lstStyle/>
                    <a:p>
                      <a:pPr algn="ctr">
                        <a:spcAft>
                          <a:spcPts val="0"/>
                        </a:spcAft>
                      </a:pPr>
                      <a:r>
                        <a:rPr lang="ru-RU" sz="2000">
                          <a:solidFill>
                            <a:srgbClr val="000000"/>
                          </a:solidFill>
                          <a:latin typeface="Calibri"/>
                          <a:ea typeface="Times New Roman"/>
                          <a:cs typeface="Calibri"/>
                        </a:rPr>
                        <a:t>12</a:t>
                      </a:r>
                      <a:endParaRPr lang="ru-RU" sz="2000">
                        <a:latin typeface="Times New Roman"/>
                        <a:ea typeface="Times New Roman"/>
                      </a:endParaRPr>
                    </a:p>
                  </a:txBody>
                  <a:tcPr marL="68580" marR="68580" marT="0" marB="0" anchor="b"/>
                </a:tc>
                <a:tc>
                  <a:txBody>
                    <a:bodyPr/>
                    <a:lstStyle/>
                    <a:p>
                      <a:pPr>
                        <a:spcAft>
                          <a:spcPts val="0"/>
                        </a:spcAft>
                      </a:pPr>
                      <a:r>
                        <a:rPr lang="ru-RU" sz="2000" b="1" i="1">
                          <a:latin typeface="Arial CYR"/>
                          <a:ea typeface="Times New Roman"/>
                        </a:rPr>
                        <a:t>Продукти харчування</a:t>
                      </a:r>
                      <a:endParaRPr lang="ru-RU" sz="2000">
                        <a:latin typeface="Times New Roman"/>
                        <a:ea typeface="Times New Roman"/>
                      </a:endParaRPr>
                    </a:p>
                  </a:txBody>
                  <a:tcPr marL="68580" marR="68580" marT="0" marB="0" anchor="b"/>
                </a:tc>
                <a:tc>
                  <a:txBody>
                    <a:bodyPr/>
                    <a:lstStyle/>
                    <a:p>
                      <a:pPr algn="ctr">
                        <a:spcAft>
                          <a:spcPts val="0"/>
                        </a:spcAft>
                      </a:pPr>
                      <a:r>
                        <a:rPr lang="ru-RU" sz="2000">
                          <a:solidFill>
                            <a:srgbClr val="000000"/>
                          </a:solidFill>
                          <a:latin typeface="Calibri"/>
                          <a:ea typeface="Times New Roman"/>
                          <a:cs typeface="Calibri"/>
                        </a:rPr>
                        <a:t> </a:t>
                      </a:r>
                      <a:endParaRPr lang="ru-RU" sz="2000">
                        <a:latin typeface="Times New Roman"/>
                        <a:ea typeface="Times New Roman"/>
                      </a:endParaRPr>
                    </a:p>
                  </a:txBody>
                  <a:tcPr marL="68580" marR="68580" marT="0" marB="0" anchor="b"/>
                </a:tc>
                <a:tc>
                  <a:txBody>
                    <a:bodyPr/>
                    <a:lstStyle/>
                    <a:p>
                      <a:pPr algn="ctr">
                        <a:spcAft>
                          <a:spcPts val="0"/>
                        </a:spcAft>
                      </a:pPr>
                      <a:r>
                        <a:rPr lang="ru-RU" sz="2000">
                          <a:solidFill>
                            <a:srgbClr val="000000"/>
                          </a:solidFill>
                          <a:latin typeface="Calibri"/>
                          <a:ea typeface="Times New Roman"/>
                          <a:cs typeface="Calibri"/>
                        </a:rPr>
                        <a:t> </a:t>
                      </a:r>
                      <a:endParaRPr lang="ru-RU" sz="2000">
                        <a:latin typeface="Times New Roman"/>
                        <a:ea typeface="Times New Roman"/>
                      </a:endParaRPr>
                    </a:p>
                  </a:txBody>
                  <a:tcPr marL="68580" marR="68580" marT="0" marB="0" anchor="b"/>
                </a:tc>
                <a:tc>
                  <a:txBody>
                    <a:bodyPr/>
                    <a:lstStyle/>
                    <a:p>
                      <a:pPr algn="ctr">
                        <a:spcAft>
                          <a:spcPts val="0"/>
                        </a:spcAft>
                      </a:pPr>
                      <a:r>
                        <a:rPr lang="ru-RU" sz="2000" b="1" i="1">
                          <a:latin typeface="Arial CYR"/>
                          <a:ea typeface="Times New Roman"/>
                        </a:rPr>
                        <a:t>1430,00</a:t>
                      </a:r>
                      <a:endParaRPr lang="ru-RU" sz="2000">
                        <a:latin typeface="Times New Roman"/>
                        <a:ea typeface="Times New Roman"/>
                      </a:endParaRPr>
                    </a:p>
                  </a:txBody>
                  <a:tcPr marL="68580" marR="68580" marT="0" marB="0" anchor="b"/>
                </a:tc>
              </a:tr>
              <a:tr h="370840">
                <a:tc>
                  <a:txBody>
                    <a:bodyPr/>
                    <a:lstStyle/>
                    <a:p>
                      <a:pPr algn="ctr">
                        <a:spcAft>
                          <a:spcPts val="0"/>
                        </a:spcAft>
                      </a:pPr>
                      <a:r>
                        <a:rPr lang="ru-RU" sz="2000">
                          <a:solidFill>
                            <a:srgbClr val="000000"/>
                          </a:solidFill>
                          <a:latin typeface="Calibri"/>
                          <a:ea typeface="Times New Roman"/>
                          <a:cs typeface="Calibri"/>
                        </a:rPr>
                        <a:t>13</a:t>
                      </a:r>
                      <a:endParaRPr lang="ru-RU" sz="2000">
                        <a:latin typeface="Times New Roman"/>
                        <a:ea typeface="Times New Roman"/>
                      </a:endParaRPr>
                    </a:p>
                  </a:txBody>
                  <a:tcPr marL="68580" marR="68580" marT="0" marB="0" anchor="b"/>
                </a:tc>
                <a:tc>
                  <a:txBody>
                    <a:bodyPr/>
                    <a:lstStyle/>
                    <a:p>
                      <a:pPr>
                        <a:spcAft>
                          <a:spcPts val="0"/>
                        </a:spcAft>
                      </a:pPr>
                      <a:r>
                        <a:rPr lang="ru-RU" sz="2000" b="1" i="1">
                          <a:latin typeface="Arial CYR"/>
                          <a:ea typeface="Times New Roman"/>
                        </a:rPr>
                        <a:t>ПММ, в т.ч.:</a:t>
                      </a:r>
                      <a:endParaRPr lang="ru-RU" sz="2000">
                        <a:latin typeface="Times New Roman"/>
                        <a:ea typeface="Times New Roman"/>
                      </a:endParaRPr>
                    </a:p>
                  </a:txBody>
                  <a:tcPr marL="68580" marR="68580" marT="0" marB="0" anchor="b"/>
                </a:tc>
                <a:tc>
                  <a:txBody>
                    <a:bodyPr/>
                    <a:lstStyle/>
                    <a:p>
                      <a:pPr algn="ctr">
                        <a:spcAft>
                          <a:spcPts val="0"/>
                        </a:spcAft>
                      </a:pPr>
                      <a:r>
                        <a:rPr lang="ru-RU" sz="2000">
                          <a:solidFill>
                            <a:srgbClr val="000000"/>
                          </a:solidFill>
                          <a:latin typeface="Calibri"/>
                          <a:ea typeface="Times New Roman"/>
                          <a:cs typeface="Calibri"/>
                        </a:rPr>
                        <a:t> </a:t>
                      </a:r>
                      <a:endParaRPr lang="ru-RU" sz="2000">
                        <a:latin typeface="Times New Roman"/>
                        <a:ea typeface="Times New Roman"/>
                      </a:endParaRPr>
                    </a:p>
                  </a:txBody>
                  <a:tcPr marL="68580" marR="68580" marT="0" marB="0" anchor="b"/>
                </a:tc>
                <a:tc>
                  <a:txBody>
                    <a:bodyPr/>
                    <a:lstStyle/>
                    <a:p>
                      <a:pPr algn="ctr">
                        <a:spcAft>
                          <a:spcPts val="0"/>
                        </a:spcAft>
                      </a:pPr>
                      <a:r>
                        <a:rPr lang="ru-RU" sz="2000">
                          <a:solidFill>
                            <a:srgbClr val="000000"/>
                          </a:solidFill>
                          <a:latin typeface="Calibri"/>
                          <a:ea typeface="Times New Roman"/>
                          <a:cs typeface="Calibri"/>
                        </a:rPr>
                        <a:t> </a:t>
                      </a:r>
                      <a:endParaRPr lang="ru-RU" sz="2000">
                        <a:latin typeface="Times New Roman"/>
                        <a:ea typeface="Times New Roman"/>
                      </a:endParaRPr>
                    </a:p>
                  </a:txBody>
                  <a:tcPr marL="68580" marR="68580" marT="0" marB="0" anchor="b"/>
                </a:tc>
                <a:tc>
                  <a:txBody>
                    <a:bodyPr/>
                    <a:lstStyle/>
                    <a:p>
                      <a:pPr algn="ctr">
                        <a:spcAft>
                          <a:spcPts val="0"/>
                        </a:spcAft>
                      </a:pPr>
                      <a:r>
                        <a:rPr lang="ru-RU" sz="2000" b="1" i="1">
                          <a:latin typeface="Arial CYR"/>
                          <a:ea typeface="Times New Roman"/>
                        </a:rPr>
                        <a:t>162469,51</a:t>
                      </a:r>
                      <a:endParaRPr lang="ru-RU" sz="2000">
                        <a:latin typeface="Times New Roman"/>
                        <a:ea typeface="Times New Roman"/>
                      </a:endParaRPr>
                    </a:p>
                  </a:txBody>
                  <a:tcPr marL="68580" marR="68580" marT="0" marB="0" anchor="b"/>
                </a:tc>
              </a:tr>
              <a:tr h="370840">
                <a:tc>
                  <a:txBody>
                    <a:bodyPr/>
                    <a:lstStyle/>
                    <a:p>
                      <a:pPr algn="ctr">
                        <a:spcAft>
                          <a:spcPts val="0"/>
                        </a:spcAft>
                      </a:pPr>
                      <a:r>
                        <a:rPr lang="ru-RU" sz="2000">
                          <a:solidFill>
                            <a:srgbClr val="000000"/>
                          </a:solidFill>
                          <a:latin typeface="Calibri"/>
                          <a:ea typeface="Calibri"/>
                          <a:cs typeface="Calibri"/>
                        </a:rPr>
                        <a:t> </a:t>
                      </a:r>
                      <a:r>
                        <a:rPr lang="ru-RU" sz="2000">
                          <a:solidFill>
                            <a:srgbClr val="000000"/>
                          </a:solidFill>
                          <a:latin typeface="Calibri"/>
                          <a:ea typeface="Times New Roman"/>
                          <a:cs typeface="Calibri"/>
                        </a:rPr>
                        <a:t>-</a:t>
                      </a:r>
                      <a:endParaRPr lang="ru-RU" sz="2000">
                        <a:latin typeface="Times New Roman"/>
                        <a:ea typeface="Times New Roman"/>
                      </a:endParaRPr>
                    </a:p>
                  </a:txBody>
                  <a:tcPr marL="68580" marR="68580" marT="0" marB="0" anchor="b"/>
                </a:tc>
                <a:tc>
                  <a:txBody>
                    <a:bodyPr/>
                    <a:lstStyle/>
                    <a:p>
                      <a:pPr>
                        <a:spcAft>
                          <a:spcPts val="0"/>
                        </a:spcAft>
                      </a:pPr>
                      <a:r>
                        <a:rPr lang="ru-RU" sz="2000">
                          <a:solidFill>
                            <a:srgbClr val="000000"/>
                          </a:solidFill>
                          <a:latin typeface="Calibri"/>
                          <a:ea typeface="Times New Roman"/>
                          <a:cs typeface="Calibri"/>
                        </a:rPr>
                        <a:t>Бензин А-92</a:t>
                      </a:r>
                      <a:endParaRPr lang="ru-RU" sz="2000">
                        <a:latin typeface="Times New Roman"/>
                        <a:ea typeface="Times New Roman"/>
                      </a:endParaRPr>
                    </a:p>
                  </a:txBody>
                  <a:tcPr marL="68580" marR="68580" marT="0" marB="0" anchor="b"/>
                </a:tc>
                <a:tc>
                  <a:txBody>
                    <a:bodyPr/>
                    <a:lstStyle/>
                    <a:p>
                      <a:pPr algn="ctr">
                        <a:spcAft>
                          <a:spcPts val="0"/>
                        </a:spcAft>
                      </a:pPr>
                      <a:r>
                        <a:rPr lang="ru-RU" sz="2000">
                          <a:solidFill>
                            <a:srgbClr val="000000"/>
                          </a:solidFill>
                          <a:latin typeface="Calibri"/>
                          <a:ea typeface="Times New Roman"/>
                          <a:cs typeface="Calibri"/>
                        </a:rPr>
                        <a:t>л</a:t>
                      </a:r>
                      <a:endParaRPr lang="ru-RU" sz="2000">
                        <a:latin typeface="Times New Roman"/>
                        <a:ea typeface="Times New Roman"/>
                      </a:endParaRPr>
                    </a:p>
                  </a:txBody>
                  <a:tcPr marL="68580" marR="68580" marT="0" marB="0" anchor="b"/>
                </a:tc>
                <a:tc>
                  <a:txBody>
                    <a:bodyPr/>
                    <a:lstStyle/>
                    <a:p>
                      <a:pPr algn="ctr">
                        <a:spcAft>
                          <a:spcPts val="0"/>
                        </a:spcAft>
                      </a:pPr>
                      <a:r>
                        <a:rPr lang="ru-RU" sz="2000">
                          <a:solidFill>
                            <a:srgbClr val="000000"/>
                          </a:solidFill>
                          <a:latin typeface="Calibri"/>
                          <a:ea typeface="Times New Roman"/>
                          <a:cs typeface="Calibri"/>
                        </a:rPr>
                        <a:t>3470</a:t>
                      </a:r>
                      <a:endParaRPr lang="ru-RU" sz="2000">
                        <a:latin typeface="Times New Roman"/>
                        <a:ea typeface="Times New Roman"/>
                      </a:endParaRPr>
                    </a:p>
                  </a:txBody>
                  <a:tcPr marL="68580" marR="68580" marT="0" marB="0" anchor="b"/>
                </a:tc>
                <a:tc>
                  <a:txBody>
                    <a:bodyPr/>
                    <a:lstStyle/>
                    <a:p>
                      <a:pPr algn="ctr">
                        <a:spcAft>
                          <a:spcPts val="0"/>
                        </a:spcAft>
                      </a:pPr>
                      <a:r>
                        <a:rPr lang="ru-RU" sz="2000">
                          <a:solidFill>
                            <a:srgbClr val="000000"/>
                          </a:solidFill>
                          <a:latin typeface="Calibri"/>
                          <a:ea typeface="Times New Roman"/>
                          <a:cs typeface="Calibri"/>
                        </a:rPr>
                        <a:t>89043,95</a:t>
                      </a:r>
                      <a:endParaRPr lang="ru-RU" sz="2000">
                        <a:latin typeface="Times New Roman"/>
                        <a:ea typeface="Times New Roman"/>
                      </a:endParaRPr>
                    </a:p>
                  </a:txBody>
                  <a:tcPr marL="68580" marR="68580" marT="0" marB="0" anchor="b"/>
                </a:tc>
              </a:tr>
              <a:tr h="370840">
                <a:tc>
                  <a:txBody>
                    <a:bodyPr/>
                    <a:lstStyle/>
                    <a:p>
                      <a:pPr algn="ctr">
                        <a:spcAft>
                          <a:spcPts val="0"/>
                        </a:spcAft>
                      </a:pPr>
                      <a:r>
                        <a:rPr lang="ru-RU" sz="2000">
                          <a:solidFill>
                            <a:srgbClr val="000000"/>
                          </a:solidFill>
                          <a:latin typeface="Calibri"/>
                          <a:ea typeface="Calibri"/>
                          <a:cs typeface="Calibri"/>
                        </a:rPr>
                        <a:t> </a:t>
                      </a:r>
                      <a:r>
                        <a:rPr lang="ru-RU" sz="2000">
                          <a:solidFill>
                            <a:srgbClr val="000000"/>
                          </a:solidFill>
                          <a:latin typeface="Calibri"/>
                          <a:ea typeface="Times New Roman"/>
                          <a:cs typeface="Calibri"/>
                        </a:rPr>
                        <a:t>-</a:t>
                      </a:r>
                      <a:endParaRPr lang="ru-RU" sz="2000">
                        <a:latin typeface="Times New Roman"/>
                        <a:ea typeface="Times New Roman"/>
                      </a:endParaRPr>
                    </a:p>
                  </a:txBody>
                  <a:tcPr marL="68580" marR="68580" marT="0" marB="0" anchor="b"/>
                </a:tc>
                <a:tc>
                  <a:txBody>
                    <a:bodyPr/>
                    <a:lstStyle/>
                    <a:p>
                      <a:pPr>
                        <a:spcAft>
                          <a:spcPts val="0"/>
                        </a:spcAft>
                      </a:pPr>
                      <a:r>
                        <a:rPr lang="ru-RU" sz="2000">
                          <a:solidFill>
                            <a:srgbClr val="000000"/>
                          </a:solidFill>
                          <a:latin typeface="Calibri"/>
                          <a:ea typeface="Times New Roman"/>
                          <a:cs typeface="Calibri"/>
                        </a:rPr>
                        <a:t>Дизельне пальне</a:t>
                      </a:r>
                      <a:endParaRPr lang="ru-RU" sz="2000">
                        <a:latin typeface="Times New Roman"/>
                        <a:ea typeface="Times New Roman"/>
                      </a:endParaRPr>
                    </a:p>
                  </a:txBody>
                  <a:tcPr marL="68580" marR="68580" marT="0" marB="0" anchor="b"/>
                </a:tc>
                <a:tc>
                  <a:txBody>
                    <a:bodyPr/>
                    <a:lstStyle/>
                    <a:p>
                      <a:pPr algn="ctr">
                        <a:spcAft>
                          <a:spcPts val="0"/>
                        </a:spcAft>
                      </a:pPr>
                      <a:r>
                        <a:rPr lang="ru-RU" sz="2000">
                          <a:solidFill>
                            <a:srgbClr val="000000"/>
                          </a:solidFill>
                          <a:latin typeface="Calibri"/>
                          <a:ea typeface="Times New Roman"/>
                          <a:cs typeface="Calibri"/>
                        </a:rPr>
                        <a:t>л</a:t>
                      </a:r>
                      <a:endParaRPr lang="ru-RU" sz="2000">
                        <a:latin typeface="Times New Roman"/>
                        <a:ea typeface="Times New Roman"/>
                      </a:endParaRPr>
                    </a:p>
                  </a:txBody>
                  <a:tcPr marL="68580" marR="68580" marT="0" marB="0" anchor="b"/>
                </a:tc>
                <a:tc>
                  <a:txBody>
                    <a:bodyPr/>
                    <a:lstStyle/>
                    <a:p>
                      <a:pPr algn="ctr">
                        <a:spcAft>
                          <a:spcPts val="0"/>
                        </a:spcAft>
                      </a:pPr>
                      <a:r>
                        <a:rPr lang="ru-RU" sz="2000">
                          <a:solidFill>
                            <a:srgbClr val="000000"/>
                          </a:solidFill>
                          <a:latin typeface="Calibri"/>
                          <a:ea typeface="Times New Roman"/>
                          <a:cs typeface="Calibri"/>
                        </a:rPr>
                        <a:t>2829,78</a:t>
                      </a:r>
                      <a:endParaRPr lang="ru-RU" sz="2000">
                        <a:latin typeface="Times New Roman"/>
                        <a:ea typeface="Times New Roman"/>
                      </a:endParaRPr>
                    </a:p>
                  </a:txBody>
                  <a:tcPr marL="68580" marR="68580" marT="0" marB="0" anchor="b"/>
                </a:tc>
                <a:tc>
                  <a:txBody>
                    <a:bodyPr/>
                    <a:lstStyle/>
                    <a:p>
                      <a:pPr algn="ctr">
                        <a:spcAft>
                          <a:spcPts val="0"/>
                        </a:spcAft>
                      </a:pPr>
                      <a:r>
                        <a:rPr lang="ru-RU" sz="2000">
                          <a:solidFill>
                            <a:srgbClr val="000000"/>
                          </a:solidFill>
                          <a:latin typeface="Calibri"/>
                          <a:ea typeface="Times New Roman"/>
                          <a:cs typeface="Calibri"/>
                        </a:rPr>
                        <a:t>72220,48</a:t>
                      </a:r>
                      <a:endParaRPr lang="ru-RU" sz="2000">
                        <a:latin typeface="Times New Roman"/>
                        <a:ea typeface="Times New Roman"/>
                      </a:endParaRPr>
                    </a:p>
                  </a:txBody>
                  <a:tcPr marL="68580" marR="68580" marT="0" marB="0" anchor="b"/>
                </a:tc>
              </a:tr>
              <a:tr h="370840">
                <a:tc>
                  <a:txBody>
                    <a:bodyPr/>
                    <a:lstStyle/>
                    <a:p>
                      <a:pPr algn="ctr">
                        <a:spcAft>
                          <a:spcPts val="0"/>
                        </a:spcAft>
                      </a:pPr>
                      <a:r>
                        <a:rPr lang="ru-RU" sz="2000">
                          <a:solidFill>
                            <a:srgbClr val="000000"/>
                          </a:solidFill>
                          <a:latin typeface="Calibri"/>
                          <a:ea typeface="Calibri"/>
                          <a:cs typeface="Calibri"/>
                        </a:rPr>
                        <a:t> </a:t>
                      </a:r>
                      <a:r>
                        <a:rPr lang="ru-RU" sz="2000">
                          <a:solidFill>
                            <a:srgbClr val="000000"/>
                          </a:solidFill>
                          <a:latin typeface="Calibri"/>
                          <a:ea typeface="Times New Roman"/>
                          <a:cs typeface="Calibri"/>
                        </a:rPr>
                        <a:t>- </a:t>
                      </a:r>
                      <a:endParaRPr lang="ru-RU" sz="2000">
                        <a:latin typeface="Times New Roman"/>
                        <a:ea typeface="Times New Roman"/>
                      </a:endParaRPr>
                    </a:p>
                  </a:txBody>
                  <a:tcPr marL="68580" marR="68580" marT="0" marB="0" anchor="b"/>
                </a:tc>
                <a:tc>
                  <a:txBody>
                    <a:bodyPr/>
                    <a:lstStyle/>
                    <a:p>
                      <a:pPr>
                        <a:spcAft>
                          <a:spcPts val="0"/>
                        </a:spcAft>
                      </a:pPr>
                      <a:r>
                        <a:rPr lang="ru-RU" sz="2000">
                          <a:solidFill>
                            <a:srgbClr val="000000"/>
                          </a:solidFill>
                          <a:latin typeface="Calibri"/>
                          <a:ea typeface="Times New Roman"/>
                          <a:cs typeface="Calibri"/>
                        </a:rPr>
                        <a:t>Дизельне масло</a:t>
                      </a:r>
                      <a:endParaRPr lang="ru-RU" sz="2000">
                        <a:latin typeface="Times New Roman"/>
                        <a:ea typeface="Times New Roman"/>
                      </a:endParaRPr>
                    </a:p>
                  </a:txBody>
                  <a:tcPr marL="68580" marR="68580" marT="0" marB="0" anchor="b"/>
                </a:tc>
                <a:tc>
                  <a:txBody>
                    <a:bodyPr/>
                    <a:lstStyle/>
                    <a:p>
                      <a:pPr algn="ctr">
                        <a:spcAft>
                          <a:spcPts val="0"/>
                        </a:spcAft>
                      </a:pPr>
                      <a:r>
                        <a:rPr lang="ru-RU" sz="2000">
                          <a:solidFill>
                            <a:srgbClr val="000000"/>
                          </a:solidFill>
                          <a:latin typeface="Calibri"/>
                          <a:ea typeface="Times New Roman"/>
                          <a:cs typeface="Calibri"/>
                        </a:rPr>
                        <a:t>л</a:t>
                      </a:r>
                      <a:endParaRPr lang="ru-RU" sz="2000">
                        <a:latin typeface="Times New Roman"/>
                        <a:ea typeface="Times New Roman"/>
                      </a:endParaRPr>
                    </a:p>
                  </a:txBody>
                  <a:tcPr marL="68580" marR="68580" marT="0" marB="0" anchor="b"/>
                </a:tc>
                <a:tc>
                  <a:txBody>
                    <a:bodyPr/>
                    <a:lstStyle/>
                    <a:p>
                      <a:pPr algn="ctr">
                        <a:spcAft>
                          <a:spcPts val="0"/>
                        </a:spcAft>
                      </a:pPr>
                      <a:r>
                        <a:rPr lang="ru-RU" sz="2000">
                          <a:solidFill>
                            <a:srgbClr val="000000"/>
                          </a:solidFill>
                          <a:latin typeface="Calibri"/>
                          <a:ea typeface="Times New Roman"/>
                          <a:cs typeface="Calibri"/>
                        </a:rPr>
                        <a:t>38</a:t>
                      </a:r>
                      <a:endParaRPr lang="ru-RU" sz="2000">
                        <a:latin typeface="Times New Roman"/>
                        <a:ea typeface="Times New Roman"/>
                      </a:endParaRPr>
                    </a:p>
                  </a:txBody>
                  <a:tcPr marL="68580" marR="68580" marT="0" marB="0" anchor="b"/>
                </a:tc>
                <a:tc>
                  <a:txBody>
                    <a:bodyPr/>
                    <a:lstStyle/>
                    <a:p>
                      <a:pPr algn="ctr">
                        <a:spcAft>
                          <a:spcPts val="0"/>
                        </a:spcAft>
                      </a:pPr>
                      <a:r>
                        <a:rPr lang="ru-RU" sz="2000">
                          <a:solidFill>
                            <a:srgbClr val="000000"/>
                          </a:solidFill>
                          <a:latin typeface="Calibri"/>
                          <a:ea typeface="Times New Roman"/>
                          <a:cs typeface="Calibri"/>
                        </a:rPr>
                        <a:t>1205,08</a:t>
                      </a:r>
                      <a:endParaRPr lang="ru-RU" sz="2000">
                        <a:latin typeface="Times New Roman"/>
                        <a:ea typeface="Times New Roman"/>
                      </a:endParaRPr>
                    </a:p>
                  </a:txBody>
                  <a:tcPr marL="68580" marR="68580" marT="0" marB="0" anchor="b"/>
                </a:tc>
              </a:tr>
              <a:tr h="370840">
                <a:tc>
                  <a:txBody>
                    <a:bodyPr/>
                    <a:lstStyle/>
                    <a:p>
                      <a:pPr>
                        <a:spcAft>
                          <a:spcPts val="0"/>
                        </a:spcAft>
                      </a:pPr>
                      <a:r>
                        <a:rPr lang="ru-RU" sz="2000">
                          <a:solidFill>
                            <a:srgbClr val="0070C0"/>
                          </a:solidFill>
                          <a:latin typeface="Arial CYR"/>
                          <a:ea typeface="Times New Roman"/>
                        </a:rPr>
                        <a:t> </a:t>
                      </a:r>
                      <a:endParaRPr lang="ru-RU" sz="2000">
                        <a:latin typeface="Times New Roman"/>
                        <a:ea typeface="Times New Roman"/>
                      </a:endParaRPr>
                    </a:p>
                  </a:txBody>
                  <a:tcPr marL="68580" marR="68580" marT="0" marB="0" anchor="b"/>
                </a:tc>
                <a:tc>
                  <a:txBody>
                    <a:bodyPr/>
                    <a:lstStyle/>
                    <a:p>
                      <a:pPr>
                        <a:spcAft>
                          <a:spcPts val="0"/>
                        </a:spcAft>
                      </a:pPr>
                      <a:r>
                        <a:rPr lang="ru-RU" sz="2000">
                          <a:solidFill>
                            <a:srgbClr val="000000"/>
                          </a:solidFill>
                          <a:latin typeface="Calibri"/>
                          <a:ea typeface="Times New Roman"/>
                          <a:cs typeface="Calibri"/>
                        </a:rPr>
                        <a:t>Разом</a:t>
                      </a:r>
                      <a:endParaRPr lang="ru-RU" sz="2000">
                        <a:latin typeface="Times New Roman"/>
                        <a:ea typeface="Times New Roman"/>
                      </a:endParaRPr>
                    </a:p>
                  </a:txBody>
                  <a:tcPr marL="68580" marR="68580" marT="0" marB="0" anchor="b"/>
                </a:tc>
                <a:tc>
                  <a:txBody>
                    <a:bodyPr/>
                    <a:lstStyle/>
                    <a:p>
                      <a:pPr>
                        <a:spcAft>
                          <a:spcPts val="0"/>
                        </a:spcAft>
                      </a:pPr>
                      <a:r>
                        <a:rPr lang="ru-RU" sz="2000">
                          <a:solidFill>
                            <a:srgbClr val="000000"/>
                          </a:solidFill>
                          <a:latin typeface="Calibri"/>
                          <a:ea typeface="Times New Roman"/>
                          <a:cs typeface="Calibri"/>
                        </a:rPr>
                        <a:t> </a:t>
                      </a:r>
                      <a:endParaRPr lang="ru-RU" sz="2000">
                        <a:latin typeface="Times New Roman"/>
                        <a:ea typeface="Times New Roman"/>
                      </a:endParaRPr>
                    </a:p>
                  </a:txBody>
                  <a:tcPr marL="68580" marR="68580" marT="0" marB="0" anchor="b"/>
                </a:tc>
                <a:tc>
                  <a:txBody>
                    <a:bodyPr/>
                    <a:lstStyle/>
                    <a:p>
                      <a:pPr>
                        <a:spcAft>
                          <a:spcPts val="0"/>
                        </a:spcAft>
                      </a:pPr>
                      <a:r>
                        <a:rPr lang="ru-RU" sz="2000">
                          <a:solidFill>
                            <a:srgbClr val="000000"/>
                          </a:solidFill>
                          <a:latin typeface="Calibri"/>
                          <a:ea typeface="Times New Roman"/>
                          <a:cs typeface="Calibri"/>
                        </a:rPr>
                        <a:t> </a:t>
                      </a:r>
                      <a:endParaRPr lang="ru-RU" sz="2000">
                        <a:latin typeface="Times New Roman"/>
                        <a:ea typeface="Times New Roman"/>
                      </a:endParaRPr>
                    </a:p>
                  </a:txBody>
                  <a:tcPr marL="68580" marR="68580" marT="0" marB="0" anchor="b"/>
                </a:tc>
                <a:tc>
                  <a:txBody>
                    <a:bodyPr/>
                    <a:lstStyle/>
                    <a:p>
                      <a:pPr algn="ctr">
                        <a:spcAft>
                          <a:spcPts val="0"/>
                        </a:spcAft>
                      </a:pPr>
                      <a:r>
                        <a:rPr lang="ru-RU" sz="2000" dirty="0">
                          <a:solidFill>
                            <a:srgbClr val="000000"/>
                          </a:solidFill>
                          <a:latin typeface="Calibri"/>
                          <a:ea typeface="Times New Roman"/>
                          <a:cs typeface="Calibri"/>
                        </a:rPr>
                        <a:t>181270,91</a:t>
                      </a:r>
                      <a:endParaRPr lang="ru-RU" sz="2000" dirty="0">
                        <a:latin typeface="Times New Roman"/>
                        <a:ea typeface="Times New Roman"/>
                      </a:endParaRPr>
                    </a:p>
                  </a:txBody>
                  <a:tcPr marL="68580" marR="68580" marT="0" marB="0" anchor="b"/>
                </a:tc>
              </a:tr>
            </a:tbl>
          </a:graphicData>
        </a:graphic>
      </p:graphicFrame>
      <p:sp>
        <p:nvSpPr>
          <p:cNvPr id="3" name="Номер слайда 2"/>
          <p:cNvSpPr>
            <a:spLocks noGrp="1"/>
          </p:cNvSpPr>
          <p:nvPr>
            <p:ph type="sldNum" idx="12"/>
          </p:nvPr>
        </p:nvSpPr>
        <p:spPr/>
        <p:txBody>
          <a:bodyPr/>
          <a:lstStyle/>
          <a:p>
            <a:fld id="{9F750AC5-1200-4328-84F1-BD6FD70D2808}" type="slidenum">
              <a:rPr lang="uk-UA" smtClean="0"/>
              <a:pPr/>
              <a:t>66</a:t>
            </a:fld>
            <a:endParaRPr lang="uk-UA"/>
          </a:p>
        </p:txBody>
      </p:sp>
      <p:pic>
        <p:nvPicPr>
          <p:cNvPr id="5" name="Picture 2" descr="Логотип"/>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46566" y="755501"/>
            <a:ext cx="1034059" cy="1034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3238" y="636565"/>
            <a:ext cx="9067800" cy="923948"/>
          </a:xfrm>
        </p:spPr>
        <p:txBody>
          <a:bodyPr/>
          <a:lstStyle/>
          <a:p>
            <a:r>
              <a:rPr lang="uk-UA" sz="2800" b="1" i="1" dirty="0"/>
              <a:t>Використано коштів загального  фонду у</a:t>
            </a:r>
            <a:r>
              <a:rPr lang="uk-UA" sz="2800" b="1" i="1" dirty="0" smtClean="0"/>
              <a:t> </a:t>
            </a:r>
            <a:r>
              <a:rPr lang="ru-RU" sz="2800" dirty="0"/>
              <a:t>201</a:t>
            </a:r>
            <a:r>
              <a:rPr lang="uk-UA" sz="2800" b="1" dirty="0"/>
              <a:t>9</a:t>
            </a:r>
            <a:r>
              <a:rPr lang="ru-RU" sz="2800" dirty="0"/>
              <a:t>/20</a:t>
            </a:r>
            <a:r>
              <a:rPr lang="uk-UA" sz="2800" b="1" dirty="0"/>
              <a:t>20</a:t>
            </a:r>
            <a:r>
              <a:rPr lang="uk-UA" sz="2800" b="1" i="1" dirty="0"/>
              <a:t> </a:t>
            </a:r>
            <a:r>
              <a:rPr lang="ru-RU" sz="2800" b="1" i="1" dirty="0" err="1" smtClean="0"/>
              <a:t>навчальному</a:t>
            </a:r>
            <a:r>
              <a:rPr lang="ru-RU" sz="2800" b="1" i="1" dirty="0" smtClean="0"/>
              <a:t> </a:t>
            </a:r>
            <a:r>
              <a:rPr lang="ru-RU" sz="2800" b="1" i="1" dirty="0" err="1" smtClean="0"/>
              <a:t>році</a:t>
            </a:r>
            <a:r>
              <a:rPr lang="ru-RU" sz="2800" b="1" i="1" dirty="0" smtClean="0"/>
              <a:t> </a:t>
            </a:r>
            <a:r>
              <a:rPr lang="ru-RU" sz="2800" dirty="0"/>
              <a:t/>
            </a:r>
            <a:br>
              <a:rPr lang="ru-RU" sz="2800" dirty="0"/>
            </a:br>
            <a:r>
              <a:rPr lang="uk-UA" sz="2800" b="1" i="1" dirty="0"/>
              <a:t>(без освітньої субвенції)</a:t>
            </a:r>
            <a:r>
              <a:rPr lang="ru-RU" sz="2800" dirty="0"/>
              <a:t/>
            </a:r>
            <a:br>
              <a:rPr lang="ru-RU" sz="2800" dirty="0"/>
            </a:br>
            <a:endParaRPr lang="ru-RU" sz="2800" dirty="0"/>
          </a:p>
        </p:txBody>
      </p:sp>
      <p:graphicFrame>
        <p:nvGraphicFramePr>
          <p:cNvPr id="4" name="Содержимое 3"/>
          <p:cNvGraphicFramePr>
            <a:graphicFrameLocks noGrp="1"/>
          </p:cNvGraphicFramePr>
          <p:nvPr>
            <p:ph idx="1"/>
          </p:nvPr>
        </p:nvGraphicFramePr>
        <p:xfrm>
          <a:off x="503238" y="1768475"/>
          <a:ext cx="9067800" cy="5232400"/>
        </p:xfrm>
        <a:graphic>
          <a:graphicData uri="http://schemas.openxmlformats.org/drawingml/2006/table">
            <a:tbl>
              <a:tblPr firstRow="1" bandRow="1">
                <a:tableStyleId>{5C22544A-7EE6-4342-B048-85BDC9FD1C3A}</a:tableStyleId>
              </a:tblPr>
              <a:tblGrid>
                <a:gridCol w="893736"/>
                <a:gridCol w="3640164"/>
                <a:gridCol w="2266950"/>
                <a:gridCol w="2266950"/>
              </a:tblGrid>
              <a:tr h="370840">
                <a:tc>
                  <a:txBody>
                    <a:bodyPr/>
                    <a:lstStyle/>
                    <a:p>
                      <a:pPr marR="734060" algn="just">
                        <a:spcAft>
                          <a:spcPts val="0"/>
                        </a:spcAft>
                      </a:pPr>
                      <a:r>
                        <a:rPr lang="uk-UA" sz="2000" dirty="0">
                          <a:latin typeface="Calibri"/>
                          <a:ea typeface="Times New Roman"/>
                          <a:cs typeface="Calibri"/>
                        </a:rPr>
                        <a:t>№</a:t>
                      </a:r>
                      <a:endParaRPr lang="ru-RU" sz="2000" dirty="0">
                        <a:latin typeface="Times New Roman"/>
                        <a:ea typeface="Times New Roman"/>
                      </a:endParaRPr>
                    </a:p>
                  </a:txBody>
                  <a:tcPr marL="68580" marR="68580" marT="0" marB="0"/>
                </a:tc>
                <a:tc>
                  <a:txBody>
                    <a:bodyPr/>
                    <a:lstStyle/>
                    <a:p>
                      <a:pPr algn="ctr">
                        <a:spcAft>
                          <a:spcPts val="0"/>
                        </a:spcAft>
                      </a:pPr>
                      <a:r>
                        <a:rPr lang="uk-UA" sz="2000">
                          <a:latin typeface="Calibri"/>
                          <a:ea typeface="Times New Roman"/>
                          <a:cs typeface="Calibri"/>
                        </a:rPr>
                        <a:t>Назва</a:t>
                      </a:r>
                      <a:endParaRPr lang="ru-RU" sz="2000">
                        <a:latin typeface="Times New Roman"/>
                        <a:ea typeface="Times New Roman"/>
                      </a:endParaRPr>
                    </a:p>
                  </a:txBody>
                  <a:tcPr marL="68580" marR="68580" marT="0" marB="0"/>
                </a:tc>
                <a:tc>
                  <a:txBody>
                    <a:bodyPr/>
                    <a:lstStyle/>
                    <a:p>
                      <a:pPr>
                        <a:spcAft>
                          <a:spcPts val="0"/>
                        </a:spcAft>
                      </a:pPr>
                      <a:endParaRPr lang="uk-UA" sz="2000">
                        <a:latin typeface="Calibri"/>
                        <a:ea typeface="Times New Roman"/>
                        <a:cs typeface="Calibri"/>
                      </a:endParaRPr>
                    </a:p>
                  </a:txBody>
                  <a:tcPr marL="68580" marR="68580" marT="0" marB="0"/>
                </a:tc>
                <a:tc>
                  <a:txBody>
                    <a:bodyPr/>
                    <a:lstStyle/>
                    <a:p>
                      <a:pPr algn="ctr">
                        <a:spcAft>
                          <a:spcPts val="0"/>
                        </a:spcAft>
                      </a:pPr>
                      <a:r>
                        <a:rPr lang="uk-UA" sz="2000">
                          <a:latin typeface="Calibri"/>
                          <a:ea typeface="Times New Roman"/>
                          <a:cs typeface="Calibri"/>
                        </a:rPr>
                        <a:t>Сума, грн..</a:t>
                      </a:r>
                      <a:endParaRPr lang="ru-RU" sz="2000">
                        <a:latin typeface="Times New Roman"/>
                        <a:ea typeface="Times New Roman"/>
                      </a:endParaRPr>
                    </a:p>
                  </a:txBody>
                  <a:tcPr marL="68580" marR="68580" marT="0" marB="0"/>
                </a:tc>
              </a:tr>
              <a:tr h="370840">
                <a:tc>
                  <a:txBody>
                    <a:bodyPr/>
                    <a:lstStyle/>
                    <a:p>
                      <a:pPr marR="734060" algn="ctr">
                        <a:spcAft>
                          <a:spcPts val="0"/>
                        </a:spcAft>
                      </a:pPr>
                      <a:r>
                        <a:rPr lang="uk-UA" sz="2000">
                          <a:latin typeface="Calibri"/>
                          <a:ea typeface="Times New Roman"/>
                          <a:cs typeface="Calibri"/>
                        </a:rPr>
                        <a:t>1</a:t>
                      </a:r>
                      <a:endParaRPr lang="ru-RU" sz="2000">
                        <a:latin typeface="Times New Roman"/>
                        <a:ea typeface="Times New Roman"/>
                      </a:endParaRPr>
                    </a:p>
                  </a:txBody>
                  <a:tcPr marL="68580" marR="68580" marT="0" marB="0"/>
                </a:tc>
                <a:tc>
                  <a:txBody>
                    <a:bodyPr/>
                    <a:lstStyle/>
                    <a:p>
                      <a:pPr>
                        <a:spcAft>
                          <a:spcPts val="0"/>
                        </a:spcAft>
                      </a:pPr>
                      <a:r>
                        <a:rPr lang="uk-UA" sz="2000">
                          <a:latin typeface="Calibri"/>
                          <a:ea typeface="Times New Roman"/>
                          <a:cs typeface="Calibri"/>
                        </a:rPr>
                        <a:t>Оплата  праці</a:t>
                      </a:r>
                      <a:endParaRPr lang="ru-RU" sz="2000">
                        <a:latin typeface="Times New Roman"/>
                        <a:ea typeface="Times New Roman"/>
                      </a:endParaRPr>
                    </a:p>
                  </a:txBody>
                  <a:tcPr marL="68580" marR="68580" marT="0" marB="0"/>
                </a:tc>
                <a:tc>
                  <a:txBody>
                    <a:bodyPr/>
                    <a:lstStyle/>
                    <a:p>
                      <a:pPr>
                        <a:spcAft>
                          <a:spcPts val="0"/>
                        </a:spcAft>
                      </a:pPr>
                      <a:r>
                        <a:rPr lang="uk-UA" sz="2000">
                          <a:latin typeface="Calibri"/>
                          <a:ea typeface="Times New Roman"/>
                          <a:cs typeface="Calibri"/>
                        </a:rPr>
                        <a:t>2111</a:t>
                      </a:r>
                      <a:endParaRPr lang="ru-RU" sz="2000">
                        <a:latin typeface="Times New Roman"/>
                        <a:ea typeface="Times New Roman"/>
                      </a:endParaRPr>
                    </a:p>
                  </a:txBody>
                  <a:tcPr marL="68580" marR="68580" marT="0" marB="0"/>
                </a:tc>
                <a:tc>
                  <a:txBody>
                    <a:bodyPr/>
                    <a:lstStyle/>
                    <a:p>
                      <a:pPr>
                        <a:spcAft>
                          <a:spcPts val="0"/>
                        </a:spcAft>
                      </a:pPr>
                      <a:r>
                        <a:rPr lang="uk-UA" sz="2000">
                          <a:latin typeface="Calibri"/>
                          <a:ea typeface="Times New Roman"/>
                          <a:cs typeface="Calibri"/>
                        </a:rPr>
                        <a:t>8101120,55</a:t>
                      </a:r>
                      <a:endParaRPr lang="ru-RU" sz="2000">
                        <a:latin typeface="Times New Roman"/>
                        <a:ea typeface="Times New Roman"/>
                      </a:endParaRPr>
                    </a:p>
                  </a:txBody>
                  <a:tcPr marL="68580" marR="68580" marT="0" marB="0"/>
                </a:tc>
              </a:tr>
              <a:tr h="370840">
                <a:tc>
                  <a:txBody>
                    <a:bodyPr/>
                    <a:lstStyle/>
                    <a:p>
                      <a:pPr>
                        <a:spcAft>
                          <a:spcPts val="0"/>
                        </a:spcAft>
                      </a:pPr>
                      <a:r>
                        <a:rPr lang="uk-UA" sz="2000">
                          <a:latin typeface="Calibri"/>
                          <a:ea typeface="Times New Roman"/>
                          <a:cs typeface="Calibri"/>
                        </a:rPr>
                        <a:t>2</a:t>
                      </a:r>
                      <a:endParaRPr lang="ru-RU" sz="2000">
                        <a:latin typeface="Times New Roman"/>
                        <a:ea typeface="Times New Roman"/>
                      </a:endParaRPr>
                    </a:p>
                  </a:txBody>
                  <a:tcPr marL="68580" marR="68580" marT="0" marB="0"/>
                </a:tc>
                <a:tc>
                  <a:txBody>
                    <a:bodyPr/>
                    <a:lstStyle/>
                    <a:p>
                      <a:pPr>
                        <a:spcAft>
                          <a:spcPts val="0"/>
                        </a:spcAft>
                      </a:pPr>
                      <a:r>
                        <a:rPr lang="uk-UA" sz="2000">
                          <a:latin typeface="Calibri"/>
                          <a:ea typeface="Times New Roman"/>
                          <a:cs typeface="Calibri"/>
                        </a:rPr>
                        <a:t>Нарахування на заробітну плату</a:t>
                      </a:r>
                      <a:endParaRPr lang="ru-RU" sz="2000">
                        <a:latin typeface="Times New Roman"/>
                        <a:ea typeface="Times New Roman"/>
                      </a:endParaRPr>
                    </a:p>
                  </a:txBody>
                  <a:tcPr marL="68580" marR="68580" marT="0" marB="0"/>
                </a:tc>
                <a:tc>
                  <a:txBody>
                    <a:bodyPr/>
                    <a:lstStyle/>
                    <a:p>
                      <a:pPr>
                        <a:spcAft>
                          <a:spcPts val="0"/>
                        </a:spcAft>
                      </a:pPr>
                      <a:r>
                        <a:rPr lang="uk-UA" sz="2000">
                          <a:latin typeface="Calibri"/>
                          <a:ea typeface="Times New Roman"/>
                          <a:cs typeface="Calibri"/>
                        </a:rPr>
                        <a:t>2120</a:t>
                      </a:r>
                      <a:endParaRPr lang="ru-RU" sz="2000">
                        <a:latin typeface="Times New Roman"/>
                        <a:ea typeface="Times New Roman"/>
                      </a:endParaRPr>
                    </a:p>
                  </a:txBody>
                  <a:tcPr marL="68580" marR="68580" marT="0" marB="0"/>
                </a:tc>
                <a:tc>
                  <a:txBody>
                    <a:bodyPr/>
                    <a:lstStyle/>
                    <a:p>
                      <a:pPr>
                        <a:spcAft>
                          <a:spcPts val="0"/>
                        </a:spcAft>
                      </a:pPr>
                      <a:r>
                        <a:rPr lang="uk-UA" sz="2000">
                          <a:latin typeface="Calibri"/>
                          <a:ea typeface="Times New Roman"/>
                          <a:cs typeface="Calibri"/>
                        </a:rPr>
                        <a:t>1755780,73</a:t>
                      </a:r>
                      <a:endParaRPr lang="ru-RU" sz="2000">
                        <a:latin typeface="Times New Roman"/>
                        <a:ea typeface="Times New Roman"/>
                      </a:endParaRPr>
                    </a:p>
                  </a:txBody>
                  <a:tcPr marL="68580" marR="68580" marT="0" marB="0"/>
                </a:tc>
              </a:tr>
              <a:tr h="370840">
                <a:tc>
                  <a:txBody>
                    <a:bodyPr/>
                    <a:lstStyle/>
                    <a:p>
                      <a:pPr>
                        <a:spcAft>
                          <a:spcPts val="0"/>
                        </a:spcAft>
                      </a:pPr>
                      <a:r>
                        <a:rPr lang="uk-UA" sz="2000">
                          <a:latin typeface="Calibri"/>
                          <a:ea typeface="Times New Roman"/>
                          <a:cs typeface="Calibri"/>
                        </a:rPr>
                        <a:t>3</a:t>
                      </a:r>
                      <a:endParaRPr lang="ru-RU" sz="2000">
                        <a:latin typeface="Times New Roman"/>
                        <a:ea typeface="Times New Roman"/>
                      </a:endParaRPr>
                    </a:p>
                  </a:txBody>
                  <a:tcPr marL="68580" marR="68580" marT="0" marB="0"/>
                </a:tc>
                <a:tc>
                  <a:txBody>
                    <a:bodyPr/>
                    <a:lstStyle/>
                    <a:p>
                      <a:pPr>
                        <a:spcAft>
                          <a:spcPts val="0"/>
                        </a:spcAft>
                      </a:pPr>
                      <a:r>
                        <a:rPr lang="uk-UA" sz="2000">
                          <a:latin typeface="Calibri"/>
                          <a:ea typeface="Times New Roman"/>
                          <a:cs typeface="Calibri"/>
                        </a:rPr>
                        <a:t>Обладнання та інвентар у т.ч. м’який інвентар та обмундирування</a:t>
                      </a:r>
                      <a:endParaRPr lang="ru-RU" sz="2000">
                        <a:latin typeface="Times New Roman"/>
                        <a:ea typeface="Times New Roman"/>
                      </a:endParaRPr>
                    </a:p>
                  </a:txBody>
                  <a:tcPr marL="68580" marR="68580" marT="0" marB="0"/>
                </a:tc>
                <a:tc>
                  <a:txBody>
                    <a:bodyPr/>
                    <a:lstStyle/>
                    <a:p>
                      <a:pPr>
                        <a:spcAft>
                          <a:spcPts val="0"/>
                        </a:spcAft>
                      </a:pPr>
                      <a:r>
                        <a:rPr lang="uk-UA" sz="2000">
                          <a:latin typeface="Calibri"/>
                          <a:ea typeface="Times New Roman"/>
                          <a:cs typeface="Calibri"/>
                        </a:rPr>
                        <a:t>2210</a:t>
                      </a:r>
                      <a:endParaRPr lang="ru-RU" sz="2000">
                        <a:latin typeface="Times New Roman"/>
                        <a:ea typeface="Times New Roman"/>
                      </a:endParaRPr>
                    </a:p>
                  </a:txBody>
                  <a:tcPr marL="68580" marR="68580" marT="0" marB="0"/>
                </a:tc>
                <a:tc>
                  <a:txBody>
                    <a:bodyPr/>
                    <a:lstStyle/>
                    <a:p>
                      <a:pPr>
                        <a:spcAft>
                          <a:spcPts val="0"/>
                        </a:spcAft>
                      </a:pPr>
                      <a:r>
                        <a:rPr lang="uk-UA" sz="2000">
                          <a:latin typeface="Calibri"/>
                          <a:ea typeface="Times New Roman"/>
                          <a:cs typeface="Calibri"/>
                        </a:rPr>
                        <a:t>182600,00</a:t>
                      </a:r>
                      <a:endParaRPr lang="ru-RU" sz="2000">
                        <a:latin typeface="Times New Roman"/>
                        <a:ea typeface="Times New Roman"/>
                      </a:endParaRPr>
                    </a:p>
                  </a:txBody>
                  <a:tcPr marL="68580" marR="68580" marT="0" marB="0"/>
                </a:tc>
              </a:tr>
              <a:tr h="370840">
                <a:tc>
                  <a:txBody>
                    <a:bodyPr/>
                    <a:lstStyle/>
                    <a:p>
                      <a:pPr>
                        <a:spcAft>
                          <a:spcPts val="0"/>
                        </a:spcAft>
                      </a:pPr>
                      <a:r>
                        <a:rPr lang="uk-UA" sz="2000">
                          <a:latin typeface="Calibri"/>
                          <a:ea typeface="Times New Roman"/>
                          <a:cs typeface="Calibri"/>
                        </a:rPr>
                        <a:t>4</a:t>
                      </a:r>
                      <a:endParaRPr lang="ru-RU" sz="2000">
                        <a:latin typeface="Times New Roman"/>
                        <a:ea typeface="Times New Roman"/>
                      </a:endParaRPr>
                    </a:p>
                  </a:txBody>
                  <a:tcPr marL="68580" marR="68580" marT="0" marB="0"/>
                </a:tc>
                <a:tc>
                  <a:txBody>
                    <a:bodyPr/>
                    <a:lstStyle/>
                    <a:p>
                      <a:pPr>
                        <a:spcAft>
                          <a:spcPts val="0"/>
                        </a:spcAft>
                      </a:pPr>
                      <a:r>
                        <a:rPr lang="uk-UA" sz="2000">
                          <a:latin typeface="Calibri"/>
                          <a:ea typeface="Times New Roman"/>
                          <a:cs typeface="Calibri"/>
                        </a:rPr>
                        <a:t>Продукти харчування</a:t>
                      </a:r>
                      <a:endParaRPr lang="ru-RU" sz="2000">
                        <a:latin typeface="Times New Roman"/>
                        <a:ea typeface="Times New Roman"/>
                      </a:endParaRPr>
                    </a:p>
                  </a:txBody>
                  <a:tcPr marL="68580" marR="68580" marT="0" marB="0"/>
                </a:tc>
                <a:tc>
                  <a:txBody>
                    <a:bodyPr/>
                    <a:lstStyle/>
                    <a:p>
                      <a:pPr>
                        <a:spcAft>
                          <a:spcPts val="0"/>
                        </a:spcAft>
                      </a:pPr>
                      <a:r>
                        <a:rPr lang="uk-UA" sz="2000">
                          <a:latin typeface="Calibri"/>
                          <a:ea typeface="Times New Roman"/>
                          <a:cs typeface="Calibri"/>
                        </a:rPr>
                        <a:t>2230</a:t>
                      </a:r>
                      <a:endParaRPr lang="ru-RU" sz="2000">
                        <a:latin typeface="Times New Roman"/>
                        <a:ea typeface="Times New Roman"/>
                      </a:endParaRPr>
                    </a:p>
                  </a:txBody>
                  <a:tcPr marL="68580" marR="68580" marT="0" marB="0"/>
                </a:tc>
                <a:tc>
                  <a:txBody>
                    <a:bodyPr/>
                    <a:lstStyle/>
                    <a:p>
                      <a:pPr>
                        <a:spcAft>
                          <a:spcPts val="0"/>
                        </a:spcAft>
                      </a:pPr>
                      <a:r>
                        <a:rPr lang="uk-UA" sz="2000">
                          <a:latin typeface="Calibri"/>
                          <a:ea typeface="Times New Roman"/>
                          <a:cs typeface="Calibri"/>
                        </a:rPr>
                        <a:t>231508,56</a:t>
                      </a:r>
                      <a:endParaRPr lang="ru-RU" sz="2000">
                        <a:latin typeface="Times New Roman"/>
                        <a:ea typeface="Times New Roman"/>
                      </a:endParaRPr>
                    </a:p>
                  </a:txBody>
                  <a:tcPr marL="68580" marR="68580" marT="0" marB="0"/>
                </a:tc>
              </a:tr>
              <a:tr h="370840">
                <a:tc>
                  <a:txBody>
                    <a:bodyPr/>
                    <a:lstStyle/>
                    <a:p>
                      <a:pPr>
                        <a:spcAft>
                          <a:spcPts val="0"/>
                        </a:spcAft>
                      </a:pPr>
                      <a:r>
                        <a:rPr lang="uk-UA" sz="2000">
                          <a:latin typeface="Calibri"/>
                          <a:ea typeface="Times New Roman"/>
                          <a:cs typeface="Calibri"/>
                        </a:rPr>
                        <a:t>5</a:t>
                      </a:r>
                      <a:endParaRPr lang="ru-RU" sz="2000">
                        <a:latin typeface="Times New Roman"/>
                        <a:ea typeface="Times New Roman"/>
                      </a:endParaRPr>
                    </a:p>
                  </a:txBody>
                  <a:tcPr marL="68580" marR="68580" marT="0" marB="0"/>
                </a:tc>
                <a:tc>
                  <a:txBody>
                    <a:bodyPr/>
                    <a:lstStyle/>
                    <a:p>
                      <a:pPr>
                        <a:spcAft>
                          <a:spcPts val="0"/>
                        </a:spcAft>
                      </a:pPr>
                      <a:r>
                        <a:rPr lang="uk-UA" sz="2000">
                          <a:latin typeface="Calibri"/>
                          <a:ea typeface="Times New Roman"/>
                          <a:cs typeface="Calibri"/>
                        </a:rPr>
                        <a:t>Оплата послуг (крім комунальних)</a:t>
                      </a:r>
                      <a:endParaRPr lang="ru-RU" sz="2000">
                        <a:latin typeface="Times New Roman"/>
                        <a:ea typeface="Times New Roman"/>
                      </a:endParaRPr>
                    </a:p>
                  </a:txBody>
                  <a:tcPr marL="68580" marR="68580" marT="0" marB="0"/>
                </a:tc>
                <a:tc>
                  <a:txBody>
                    <a:bodyPr/>
                    <a:lstStyle/>
                    <a:p>
                      <a:pPr>
                        <a:spcAft>
                          <a:spcPts val="0"/>
                        </a:spcAft>
                      </a:pPr>
                      <a:r>
                        <a:rPr lang="uk-UA" sz="2000">
                          <a:latin typeface="Calibri"/>
                          <a:ea typeface="Times New Roman"/>
                          <a:cs typeface="Calibri"/>
                        </a:rPr>
                        <a:t>2240</a:t>
                      </a:r>
                      <a:endParaRPr lang="ru-RU" sz="2000">
                        <a:latin typeface="Times New Roman"/>
                        <a:ea typeface="Times New Roman"/>
                      </a:endParaRPr>
                    </a:p>
                  </a:txBody>
                  <a:tcPr marL="68580" marR="68580" marT="0" marB="0"/>
                </a:tc>
                <a:tc>
                  <a:txBody>
                    <a:bodyPr/>
                    <a:lstStyle/>
                    <a:p>
                      <a:pPr>
                        <a:spcAft>
                          <a:spcPts val="0"/>
                        </a:spcAft>
                      </a:pPr>
                      <a:r>
                        <a:rPr lang="uk-UA" sz="2000">
                          <a:latin typeface="Calibri"/>
                          <a:ea typeface="Times New Roman"/>
                          <a:cs typeface="Calibri"/>
                        </a:rPr>
                        <a:t>666096,80</a:t>
                      </a:r>
                      <a:endParaRPr lang="ru-RU" sz="2000">
                        <a:latin typeface="Times New Roman"/>
                        <a:ea typeface="Times New Roman"/>
                      </a:endParaRPr>
                    </a:p>
                  </a:txBody>
                  <a:tcPr marL="68580" marR="68580" marT="0" marB="0"/>
                </a:tc>
              </a:tr>
              <a:tr h="370840">
                <a:tc>
                  <a:txBody>
                    <a:bodyPr/>
                    <a:lstStyle/>
                    <a:p>
                      <a:pPr>
                        <a:spcAft>
                          <a:spcPts val="0"/>
                        </a:spcAft>
                      </a:pPr>
                      <a:r>
                        <a:rPr lang="uk-UA" sz="2000">
                          <a:latin typeface="Calibri"/>
                          <a:ea typeface="Times New Roman"/>
                          <a:cs typeface="Calibri"/>
                        </a:rPr>
                        <a:t>6</a:t>
                      </a:r>
                      <a:endParaRPr lang="ru-RU" sz="2000">
                        <a:latin typeface="Times New Roman"/>
                        <a:ea typeface="Times New Roman"/>
                      </a:endParaRPr>
                    </a:p>
                  </a:txBody>
                  <a:tcPr marL="68580" marR="68580" marT="0" marB="0"/>
                </a:tc>
                <a:tc>
                  <a:txBody>
                    <a:bodyPr/>
                    <a:lstStyle/>
                    <a:p>
                      <a:pPr>
                        <a:spcAft>
                          <a:spcPts val="0"/>
                        </a:spcAft>
                      </a:pPr>
                      <a:r>
                        <a:rPr lang="uk-UA" sz="2000">
                          <a:latin typeface="Calibri"/>
                          <a:ea typeface="Times New Roman"/>
                          <a:cs typeface="Calibri"/>
                        </a:rPr>
                        <a:t>Оплата теплопостачання</a:t>
                      </a:r>
                      <a:endParaRPr lang="ru-RU" sz="2000">
                        <a:latin typeface="Times New Roman"/>
                        <a:ea typeface="Times New Roman"/>
                      </a:endParaRPr>
                    </a:p>
                  </a:txBody>
                  <a:tcPr marL="68580" marR="68580" marT="0" marB="0"/>
                </a:tc>
                <a:tc>
                  <a:txBody>
                    <a:bodyPr/>
                    <a:lstStyle/>
                    <a:p>
                      <a:pPr>
                        <a:spcAft>
                          <a:spcPts val="0"/>
                        </a:spcAft>
                      </a:pPr>
                      <a:r>
                        <a:rPr lang="uk-UA" sz="2000">
                          <a:latin typeface="Calibri"/>
                          <a:ea typeface="Times New Roman"/>
                          <a:cs typeface="Calibri"/>
                        </a:rPr>
                        <a:t>2271</a:t>
                      </a:r>
                      <a:endParaRPr lang="ru-RU" sz="2000">
                        <a:latin typeface="Times New Roman"/>
                        <a:ea typeface="Times New Roman"/>
                      </a:endParaRPr>
                    </a:p>
                  </a:txBody>
                  <a:tcPr marL="68580" marR="68580" marT="0" marB="0"/>
                </a:tc>
                <a:tc>
                  <a:txBody>
                    <a:bodyPr/>
                    <a:lstStyle/>
                    <a:p>
                      <a:pPr>
                        <a:spcAft>
                          <a:spcPts val="0"/>
                        </a:spcAft>
                      </a:pPr>
                      <a:r>
                        <a:rPr lang="uk-UA" sz="2000">
                          <a:latin typeface="Calibri"/>
                          <a:ea typeface="Times New Roman"/>
                          <a:cs typeface="Calibri"/>
                        </a:rPr>
                        <a:t>1152627,66</a:t>
                      </a:r>
                      <a:endParaRPr lang="ru-RU" sz="2000">
                        <a:latin typeface="Times New Roman"/>
                        <a:ea typeface="Times New Roman"/>
                      </a:endParaRPr>
                    </a:p>
                  </a:txBody>
                  <a:tcPr marL="68580" marR="68580" marT="0" marB="0"/>
                </a:tc>
              </a:tr>
              <a:tr h="370840">
                <a:tc>
                  <a:txBody>
                    <a:bodyPr/>
                    <a:lstStyle/>
                    <a:p>
                      <a:pPr>
                        <a:spcAft>
                          <a:spcPts val="0"/>
                        </a:spcAft>
                      </a:pPr>
                      <a:r>
                        <a:rPr lang="uk-UA" sz="2000">
                          <a:latin typeface="Calibri"/>
                          <a:ea typeface="Times New Roman"/>
                          <a:cs typeface="Calibri"/>
                        </a:rPr>
                        <a:t>7</a:t>
                      </a:r>
                      <a:endParaRPr lang="ru-RU" sz="2000">
                        <a:latin typeface="Times New Roman"/>
                        <a:ea typeface="Times New Roman"/>
                      </a:endParaRPr>
                    </a:p>
                  </a:txBody>
                  <a:tcPr marL="68580" marR="68580" marT="0" marB="0"/>
                </a:tc>
                <a:tc>
                  <a:txBody>
                    <a:bodyPr/>
                    <a:lstStyle/>
                    <a:p>
                      <a:pPr>
                        <a:spcAft>
                          <a:spcPts val="0"/>
                        </a:spcAft>
                      </a:pPr>
                      <a:r>
                        <a:rPr lang="uk-UA" sz="2000">
                          <a:latin typeface="Calibri"/>
                          <a:ea typeface="Times New Roman"/>
                          <a:cs typeface="Calibri"/>
                        </a:rPr>
                        <a:t>Оплата водопостачання</a:t>
                      </a:r>
                      <a:endParaRPr lang="ru-RU" sz="2000">
                        <a:latin typeface="Times New Roman"/>
                        <a:ea typeface="Times New Roman"/>
                      </a:endParaRPr>
                    </a:p>
                  </a:txBody>
                  <a:tcPr marL="68580" marR="68580" marT="0" marB="0"/>
                </a:tc>
                <a:tc>
                  <a:txBody>
                    <a:bodyPr/>
                    <a:lstStyle/>
                    <a:p>
                      <a:pPr>
                        <a:spcAft>
                          <a:spcPts val="0"/>
                        </a:spcAft>
                      </a:pPr>
                      <a:r>
                        <a:rPr lang="uk-UA" sz="2000">
                          <a:latin typeface="Calibri"/>
                          <a:ea typeface="Times New Roman"/>
                          <a:cs typeface="Calibri"/>
                        </a:rPr>
                        <a:t>2272</a:t>
                      </a:r>
                      <a:endParaRPr lang="ru-RU" sz="2000">
                        <a:latin typeface="Times New Roman"/>
                        <a:ea typeface="Times New Roman"/>
                      </a:endParaRPr>
                    </a:p>
                  </a:txBody>
                  <a:tcPr marL="68580" marR="68580" marT="0" marB="0"/>
                </a:tc>
                <a:tc>
                  <a:txBody>
                    <a:bodyPr/>
                    <a:lstStyle/>
                    <a:p>
                      <a:pPr>
                        <a:spcAft>
                          <a:spcPts val="0"/>
                        </a:spcAft>
                      </a:pPr>
                      <a:r>
                        <a:rPr lang="uk-UA" sz="2000">
                          <a:latin typeface="Calibri"/>
                          <a:ea typeface="Times New Roman"/>
                          <a:cs typeface="Calibri"/>
                        </a:rPr>
                        <a:t>17186,86</a:t>
                      </a:r>
                      <a:endParaRPr lang="ru-RU" sz="2000">
                        <a:latin typeface="Times New Roman"/>
                        <a:ea typeface="Times New Roman"/>
                      </a:endParaRPr>
                    </a:p>
                  </a:txBody>
                  <a:tcPr marL="68580" marR="68580" marT="0" marB="0"/>
                </a:tc>
              </a:tr>
              <a:tr h="370840">
                <a:tc>
                  <a:txBody>
                    <a:bodyPr/>
                    <a:lstStyle/>
                    <a:p>
                      <a:pPr>
                        <a:spcAft>
                          <a:spcPts val="0"/>
                        </a:spcAft>
                      </a:pPr>
                      <a:r>
                        <a:rPr lang="uk-UA" sz="2000">
                          <a:latin typeface="Calibri"/>
                          <a:ea typeface="Times New Roman"/>
                          <a:cs typeface="Calibri"/>
                        </a:rPr>
                        <a:t>8</a:t>
                      </a:r>
                      <a:endParaRPr lang="ru-RU" sz="2000">
                        <a:latin typeface="Times New Roman"/>
                        <a:ea typeface="Times New Roman"/>
                      </a:endParaRPr>
                    </a:p>
                  </a:txBody>
                  <a:tcPr marL="68580" marR="68580" marT="0" marB="0"/>
                </a:tc>
                <a:tc>
                  <a:txBody>
                    <a:bodyPr/>
                    <a:lstStyle/>
                    <a:p>
                      <a:pPr>
                        <a:spcAft>
                          <a:spcPts val="0"/>
                        </a:spcAft>
                      </a:pPr>
                      <a:r>
                        <a:rPr lang="uk-UA" sz="2000">
                          <a:latin typeface="Calibri"/>
                          <a:ea typeface="Times New Roman"/>
                          <a:cs typeface="Calibri"/>
                        </a:rPr>
                        <a:t>Оплата електроенергії</a:t>
                      </a:r>
                      <a:endParaRPr lang="ru-RU" sz="2000">
                        <a:latin typeface="Times New Roman"/>
                        <a:ea typeface="Times New Roman"/>
                      </a:endParaRPr>
                    </a:p>
                  </a:txBody>
                  <a:tcPr marL="68580" marR="68580" marT="0" marB="0"/>
                </a:tc>
                <a:tc>
                  <a:txBody>
                    <a:bodyPr/>
                    <a:lstStyle/>
                    <a:p>
                      <a:pPr>
                        <a:spcAft>
                          <a:spcPts val="0"/>
                        </a:spcAft>
                      </a:pPr>
                      <a:r>
                        <a:rPr lang="uk-UA" sz="2000">
                          <a:latin typeface="Calibri"/>
                          <a:ea typeface="Times New Roman"/>
                          <a:cs typeface="Calibri"/>
                        </a:rPr>
                        <a:t>2273</a:t>
                      </a:r>
                      <a:endParaRPr lang="ru-RU" sz="2000">
                        <a:latin typeface="Times New Roman"/>
                        <a:ea typeface="Times New Roman"/>
                      </a:endParaRPr>
                    </a:p>
                  </a:txBody>
                  <a:tcPr marL="68580" marR="68580" marT="0" marB="0"/>
                </a:tc>
                <a:tc>
                  <a:txBody>
                    <a:bodyPr/>
                    <a:lstStyle/>
                    <a:p>
                      <a:pPr>
                        <a:spcAft>
                          <a:spcPts val="0"/>
                        </a:spcAft>
                      </a:pPr>
                      <a:r>
                        <a:rPr lang="uk-UA" sz="2000">
                          <a:latin typeface="Calibri"/>
                          <a:ea typeface="Times New Roman"/>
                          <a:cs typeface="Calibri"/>
                        </a:rPr>
                        <a:t>168413,92</a:t>
                      </a:r>
                      <a:endParaRPr lang="ru-RU" sz="2000">
                        <a:latin typeface="Times New Roman"/>
                        <a:ea typeface="Times New Roman"/>
                      </a:endParaRPr>
                    </a:p>
                  </a:txBody>
                  <a:tcPr marL="68580" marR="68580" marT="0" marB="0"/>
                </a:tc>
              </a:tr>
              <a:tr h="370840">
                <a:tc>
                  <a:txBody>
                    <a:bodyPr/>
                    <a:lstStyle/>
                    <a:p>
                      <a:pPr>
                        <a:spcAft>
                          <a:spcPts val="0"/>
                        </a:spcAft>
                      </a:pPr>
                      <a:r>
                        <a:rPr lang="uk-UA" sz="2000">
                          <a:latin typeface="Calibri"/>
                          <a:ea typeface="Times New Roman"/>
                          <a:cs typeface="Calibri"/>
                        </a:rPr>
                        <a:t>9</a:t>
                      </a:r>
                      <a:endParaRPr lang="ru-RU" sz="2000">
                        <a:latin typeface="Times New Roman"/>
                        <a:ea typeface="Times New Roman"/>
                      </a:endParaRPr>
                    </a:p>
                  </a:txBody>
                  <a:tcPr marL="68580" marR="68580" marT="0" marB="0"/>
                </a:tc>
                <a:tc>
                  <a:txBody>
                    <a:bodyPr/>
                    <a:lstStyle/>
                    <a:p>
                      <a:pPr>
                        <a:spcAft>
                          <a:spcPts val="0"/>
                        </a:spcAft>
                      </a:pPr>
                      <a:r>
                        <a:rPr lang="uk-UA" sz="2000">
                          <a:latin typeface="Calibri"/>
                          <a:ea typeface="Times New Roman"/>
                          <a:cs typeface="Calibri"/>
                        </a:rPr>
                        <a:t>Оплата природного газу</a:t>
                      </a:r>
                      <a:endParaRPr lang="ru-RU" sz="2000">
                        <a:latin typeface="Times New Roman"/>
                        <a:ea typeface="Times New Roman"/>
                      </a:endParaRPr>
                    </a:p>
                  </a:txBody>
                  <a:tcPr marL="68580" marR="68580" marT="0" marB="0"/>
                </a:tc>
                <a:tc>
                  <a:txBody>
                    <a:bodyPr/>
                    <a:lstStyle/>
                    <a:p>
                      <a:pPr>
                        <a:spcAft>
                          <a:spcPts val="0"/>
                        </a:spcAft>
                      </a:pPr>
                      <a:r>
                        <a:rPr lang="uk-UA" sz="2000">
                          <a:latin typeface="Calibri"/>
                          <a:ea typeface="Times New Roman"/>
                          <a:cs typeface="Calibri"/>
                        </a:rPr>
                        <a:t>2274</a:t>
                      </a:r>
                      <a:endParaRPr lang="ru-RU" sz="2000">
                        <a:latin typeface="Times New Roman"/>
                        <a:ea typeface="Times New Roman"/>
                      </a:endParaRPr>
                    </a:p>
                  </a:txBody>
                  <a:tcPr marL="68580" marR="68580" marT="0" marB="0"/>
                </a:tc>
                <a:tc>
                  <a:txBody>
                    <a:bodyPr/>
                    <a:lstStyle/>
                    <a:p>
                      <a:pPr>
                        <a:spcAft>
                          <a:spcPts val="0"/>
                        </a:spcAft>
                      </a:pPr>
                      <a:r>
                        <a:rPr lang="uk-UA" sz="2000">
                          <a:latin typeface="Calibri"/>
                          <a:ea typeface="Times New Roman"/>
                          <a:cs typeface="Calibri"/>
                        </a:rPr>
                        <a:t>388609,01</a:t>
                      </a:r>
                      <a:endParaRPr lang="ru-RU" sz="2000">
                        <a:latin typeface="Times New Roman"/>
                        <a:ea typeface="Times New Roman"/>
                      </a:endParaRPr>
                    </a:p>
                  </a:txBody>
                  <a:tcPr marL="68580" marR="68580" marT="0" marB="0"/>
                </a:tc>
              </a:tr>
              <a:tr h="370840">
                <a:tc>
                  <a:txBody>
                    <a:bodyPr/>
                    <a:lstStyle/>
                    <a:p>
                      <a:pPr>
                        <a:spcAft>
                          <a:spcPts val="0"/>
                        </a:spcAft>
                      </a:pPr>
                      <a:r>
                        <a:rPr lang="uk-UA" sz="2000">
                          <a:latin typeface="Calibri"/>
                          <a:ea typeface="Times New Roman"/>
                          <a:cs typeface="Calibri"/>
                        </a:rPr>
                        <a:t>10</a:t>
                      </a:r>
                      <a:endParaRPr lang="ru-RU" sz="2000">
                        <a:latin typeface="Times New Roman"/>
                        <a:ea typeface="Times New Roman"/>
                      </a:endParaRPr>
                    </a:p>
                  </a:txBody>
                  <a:tcPr marL="68580" marR="68580" marT="0" marB="0"/>
                </a:tc>
                <a:tc>
                  <a:txBody>
                    <a:bodyPr/>
                    <a:lstStyle/>
                    <a:p>
                      <a:pPr>
                        <a:spcAft>
                          <a:spcPts val="0"/>
                        </a:spcAft>
                      </a:pPr>
                      <a:r>
                        <a:rPr lang="uk-UA" sz="2000">
                          <a:latin typeface="Calibri"/>
                          <a:ea typeface="Times New Roman"/>
                          <a:cs typeface="Calibri"/>
                        </a:rPr>
                        <a:t>Стипендія</a:t>
                      </a:r>
                      <a:endParaRPr lang="ru-RU" sz="2000">
                        <a:latin typeface="Times New Roman"/>
                        <a:ea typeface="Times New Roman"/>
                      </a:endParaRPr>
                    </a:p>
                  </a:txBody>
                  <a:tcPr marL="68580" marR="68580" marT="0" marB="0"/>
                </a:tc>
                <a:tc>
                  <a:txBody>
                    <a:bodyPr/>
                    <a:lstStyle/>
                    <a:p>
                      <a:pPr>
                        <a:spcAft>
                          <a:spcPts val="0"/>
                        </a:spcAft>
                      </a:pPr>
                      <a:r>
                        <a:rPr lang="uk-UA" sz="2000">
                          <a:latin typeface="Calibri"/>
                          <a:ea typeface="Times New Roman"/>
                          <a:cs typeface="Calibri"/>
                        </a:rPr>
                        <a:t>2720</a:t>
                      </a:r>
                      <a:endParaRPr lang="ru-RU" sz="2000">
                        <a:latin typeface="Times New Roman"/>
                        <a:ea typeface="Times New Roman"/>
                      </a:endParaRPr>
                    </a:p>
                  </a:txBody>
                  <a:tcPr marL="68580" marR="68580" marT="0" marB="0"/>
                </a:tc>
                <a:tc>
                  <a:txBody>
                    <a:bodyPr/>
                    <a:lstStyle/>
                    <a:p>
                      <a:pPr>
                        <a:spcAft>
                          <a:spcPts val="0"/>
                        </a:spcAft>
                      </a:pPr>
                      <a:r>
                        <a:rPr lang="uk-UA" sz="2000">
                          <a:latin typeface="Calibri"/>
                          <a:ea typeface="Times New Roman"/>
                          <a:cs typeface="Calibri"/>
                        </a:rPr>
                        <a:t>1627478,61</a:t>
                      </a:r>
                      <a:endParaRPr lang="ru-RU" sz="2000">
                        <a:latin typeface="Times New Roman"/>
                        <a:ea typeface="Times New Roman"/>
                      </a:endParaRPr>
                    </a:p>
                  </a:txBody>
                  <a:tcPr marL="68580" marR="68580" marT="0" marB="0"/>
                </a:tc>
              </a:tr>
              <a:tr h="370840">
                <a:tc>
                  <a:txBody>
                    <a:bodyPr/>
                    <a:lstStyle/>
                    <a:p>
                      <a:pPr>
                        <a:spcAft>
                          <a:spcPts val="0"/>
                        </a:spcAft>
                      </a:pPr>
                      <a:r>
                        <a:rPr lang="uk-UA" sz="2000">
                          <a:latin typeface="Calibri"/>
                          <a:ea typeface="Times New Roman"/>
                          <a:cs typeface="Calibri"/>
                        </a:rPr>
                        <a:t>11</a:t>
                      </a:r>
                      <a:endParaRPr lang="ru-RU" sz="2000">
                        <a:latin typeface="Times New Roman"/>
                        <a:ea typeface="Times New Roman"/>
                      </a:endParaRPr>
                    </a:p>
                  </a:txBody>
                  <a:tcPr marL="68580" marR="68580" marT="0" marB="0"/>
                </a:tc>
                <a:tc>
                  <a:txBody>
                    <a:bodyPr/>
                    <a:lstStyle/>
                    <a:p>
                      <a:pPr>
                        <a:spcAft>
                          <a:spcPts val="0"/>
                        </a:spcAft>
                      </a:pPr>
                      <a:r>
                        <a:rPr lang="uk-UA" sz="2000">
                          <a:latin typeface="Calibri"/>
                          <a:ea typeface="Times New Roman"/>
                          <a:cs typeface="Calibri"/>
                        </a:rPr>
                        <a:t>Допомога сиротам</a:t>
                      </a:r>
                      <a:endParaRPr lang="ru-RU" sz="2000">
                        <a:latin typeface="Times New Roman"/>
                        <a:ea typeface="Times New Roman"/>
                      </a:endParaRPr>
                    </a:p>
                  </a:txBody>
                  <a:tcPr marL="68580" marR="68580" marT="0" marB="0"/>
                </a:tc>
                <a:tc>
                  <a:txBody>
                    <a:bodyPr/>
                    <a:lstStyle/>
                    <a:p>
                      <a:pPr>
                        <a:spcAft>
                          <a:spcPts val="0"/>
                        </a:spcAft>
                      </a:pPr>
                      <a:r>
                        <a:rPr lang="uk-UA" sz="2000">
                          <a:latin typeface="Calibri"/>
                          <a:ea typeface="Times New Roman"/>
                          <a:cs typeface="Calibri"/>
                        </a:rPr>
                        <a:t>2730</a:t>
                      </a:r>
                      <a:endParaRPr lang="ru-RU" sz="2000">
                        <a:latin typeface="Times New Roman"/>
                        <a:ea typeface="Times New Roman"/>
                      </a:endParaRPr>
                    </a:p>
                  </a:txBody>
                  <a:tcPr marL="68580" marR="68580" marT="0" marB="0"/>
                </a:tc>
                <a:tc>
                  <a:txBody>
                    <a:bodyPr/>
                    <a:lstStyle/>
                    <a:p>
                      <a:pPr>
                        <a:spcAft>
                          <a:spcPts val="0"/>
                        </a:spcAft>
                      </a:pPr>
                      <a:r>
                        <a:rPr lang="uk-UA" sz="2000" dirty="0">
                          <a:latin typeface="Calibri"/>
                          <a:ea typeface="Times New Roman"/>
                          <a:cs typeface="Calibri"/>
                        </a:rPr>
                        <a:t>92450,00</a:t>
                      </a:r>
                      <a:endParaRPr lang="ru-RU" sz="2000" dirty="0">
                        <a:latin typeface="Times New Roman"/>
                        <a:ea typeface="Times New Roman"/>
                      </a:endParaRPr>
                    </a:p>
                  </a:txBody>
                  <a:tcPr marL="68580" marR="68580" marT="0" marB="0"/>
                </a:tc>
              </a:tr>
            </a:tbl>
          </a:graphicData>
        </a:graphic>
      </p:graphicFrame>
      <p:sp>
        <p:nvSpPr>
          <p:cNvPr id="3" name="Номер слайда 2"/>
          <p:cNvSpPr>
            <a:spLocks noGrp="1"/>
          </p:cNvSpPr>
          <p:nvPr>
            <p:ph type="sldNum" idx="12"/>
          </p:nvPr>
        </p:nvSpPr>
        <p:spPr/>
        <p:txBody>
          <a:bodyPr/>
          <a:lstStyle/>
          <a:p>
            <a:fld id="{9F750AC5-1200-4328-84F1-BD6FD70D2808}" type="slidenum">
              <a:rPr lang="uk-UA" smtClean="0"/>
              <a:pPr/>
              <a:t>67</a:t>
            </a:fld>
            <a:endParaRPr lang="uk-UA"/>
          </a:p>
        </p:txBody>
      </p:sp>
      <p:pic>
        <p:nvPicPr>
          <p:cNvPr id="5" name="Picture 2" descr="Логотип"/>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1800" y="755501"/>
            <a:ext cx="1034059" cy="1034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uk-UA" dirty="0" smtClean="0"/>
              <a:t>   Освітня </a:t>
            </a:r>
            <a:r>
              <a:rPr lang="uk-UA" dirty="0"/>
              <a:t>субвенція із державного бюджету місцевому бюджету на загальноосвітню підготовку становить:</a:t>
            </a:r>
            <a:endParaRPr lang="ru-RU" dirty="0"/>
          </a:p>
          <a:p>
            <a:pPr lvl="0"/>
            <a:r>
              <a:rPr lang="uk-UA" dirty="0" smtClean="0"/>
              <a:t>   Оплата  </a:t>
            </a:r>
            <a:r>
              <a:rPr lang="uk-UA" dirty="0"/>
              <a:t>праці – 524258 грн.</a:t>
            </a:r>
            <a:endParaRPr lang="ru-RU" dirty="0"/>
          </a:p>
          <a:p>
            <a:pPr lvl="0"/>
            <a:r>
              <a:rPr lang="uk-UA" dirty="0" smtClean="0"/>
              <a:t>   Нарахування </a:t>
            </a:r>
            <a:r>
              <a:rPr lang="uk-UA" dirty="0"/>
              <a:t>на заробітну плату – 114666 грн.        </a:t>
            </a:r>
            <a:endParaRPr lang="uk-UA" dirty="0" smtClean="0"/>
          </a:p>
          <a:p>
            <a:pPr lvl="0"/>
            <a:r>
              <a:rPr lang="uk-UA" dirty="0"/>
              <a:t> </a:t>
            </a:r>
            <a:r>
              <a:rPr lang="uk-UA" dirty="0" smtClean="0"/>
              <a:t>  Разом </a:t>
            </a:r>
            <a:r>
              <a:rPr lang="uk-UA" dirty="0"/>
              <a:t>– 638929 грн.</a:t>
            </a:r>
            <a:endParaRPr lang="ru-RU" dirty="0"/>
          </a:p>
          <a:p>
            <a:endParaRPr lang="ru-RU" dirty="0"/>
          </a:p>
        </p:txBody>
      </p:sp>
      <p:sp>
        <p:nvSpPr>
          <p:cNvPr id="4" name="Номер слайда 3"/>
          <p:cNvSpPr>
            <a:spLocks noGrp="1"/>
          </p:cNvSpPr>
          <p:nvPr>
            <p:ph type="sldNum" idx="12"/>
          </p:nvPr>
        </p:nvSpPr>
        <p:spPr/>
        <p:txBody>
          <a:bodyPr/>
          <a:lstStyle/>
          <a:p>
            <a:fld id="{9F750AC5-1200-4328-84F1-BD6FD70D2808}" type="slidenum">
              <a:rPr lang="uk-UA" smtClean="0"/>
              <a:pPr/>
              <a:t>68</a:t>
            </a:fld>
            <a:endParaRPr lang="uk-UA"/>
          </a:p>
        </p:txBody>
      </p:sp>
      <p:pic>
        <p:nvPicPr>
          <p:cNvPr id="5" name="Picture 2" descr="Логотип"/>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56736" y="827509"/>
            <a:ext cx="1034059" cy="1034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3238" y="422251"/>
            <a:ext cx="9067800" cy="5727724"/>
          </a:xfrm>
        </p:spPr>
        <p:txBody>
          <a:bodyPr/>
          <a:lstStyle/>
          <a:p>
            <a:r>
              <a:rPr lang="uk-UA" sz="2400" dirty="0" smtClean="0"/>
              <a:t>     Додатково </a:t>
            </a:r>
            <a:r>
              <a:rPr lang="uk-UA" sz="2400" dirty="0"/>
              <a:t>вдалося залучити кошти з обласного бюджету на придбання матеріальних цінностей у сумі 100 000 </a:t>
            </a:r>
            <a:r>
              <a:rPr lang="uk-UA" sz="2400" dirty="0" err="1"/>
              <a:t>грн</a:t>
            </a:r>
            <a:r>
              <a:rPr lang="uk-UA" sz="2400" dirty="0"/>
              <a:t> у т.ч.:</a:t>
            </a:r>
            <a:endParaRPr lang="ru-RU" sz="2400" dirty="0"/>
          </a:p>
          <a:p>
            <a:pPr lvl="0">
              <a:buFont typeface="Arial" pitchFamily="34" charset="0"/>
              <a:buChar char="•"/>
            </a:pPr>
            <a:r>
              <a:rPr lang="uk-UA" sz="2400" dirty="0"/>
              <a:t>національні костюми – 25440 грн.</a:t>
            </a:r>
            <a:endParaRPr lang="ru-RU" sz="2400" dirty="0"/>
          </a:p>
          <a:p>
            <a:pPr lvl="0">
              <a:buFont typeface="Arial" pitchFamily="34" charset="0"/>
              <a:buChar char="•"/>
            </a:pPr>
            <a:r>
              <a:rPr lang="uk-UA" sz="2400" dirty="0"/>
              <a:t>електротовари – 6237 грн.</a:t>
            </a:r>
            <a:endParaRPr lang="ru-RU" sz="2400" dirty="0"/>
          </a:p>
          <a:p>
            <a:pPr lvl="0">
              <a:buFont typeface="Arial" pitchFamily="34" charset="0"/>
              <a:buChar char="•"/>
            </a:pPr>
            <a:r>
              <a:rPr lang="uk-UA" sz="2400" dirty="0"/>
              <a:t>запасні частини – 27550 грн.</a:t>
            </a:r>
            <a:endParaRPr lang="ru-RU" sz="2400" dirty="0"/>
          </a:p>
          <a:p>
            <a:pPr lvl="0">
              <a:buFont typeface="Arial" pitchFamily="34" charset="0"/>
              <a:buChar char="•"/>
            </a:pPr>
            <a:r>
              <a:rPr lang="uk-UA" sz="2400" dirty="0"/>
              <a:t>комп’ютерне обладнання – 13457 грн.</a:t>
            </a:r>
            <a:endParaRPr lang="ru-RU" sz="2400" dirty="0"/>
          </a:p>
          <a:p>
            <a:pPr lvl="0">
              <a:buFont typeface="Arial" pitchFamily="34" charset="0"/>
              <a:buChar char="•"/>
            </a:pPr>
            <a:r>
              <a:rPr lang="uk-UA" sz="2400" dirty="0"/>
              <a:t>канцтовари – 7202,25 грн.</a:t>
            </a:r>
            <a:endParaRPr lang="ru-RU" sz="2400" dirty="0"/>
          </a:p>
          <a:p>
            <a:pPr lvl="0">
              <a:buFont typeface="Arial" pitchFamily="34" charset="0"/>
              <a:buChar char="•"/>
            </a:pPr>
            <a:r>
              <a:rPr lang="uk-UA" sz="2400" dirty="0"/>
              <a:t>господарські матеріали: -20113,75 грн.</a:t>
            </a:r>
            <a:endParaRPr lang="ru-RU" sz="2400" dirty="0"/>
          </a:p>
          <a:p>
            <a:r>
              <a:rPr lang="uk-UA" sz="2400" dirty="0"/>
              <a:t>    </a:t>
            </a:r>
            <a:r>
              <a:rPr lang="uk-UA" sz="2400" dirty="0" smtClean="0"/>
              <a:t>З</a:t>
            </a:r>
            <a:r>
              <a:rPr lang="ru-RU" sz="2400" dirty="0"/>
              <a:t>а </a:t>
            </a:r>
            <a:r>
              <a:rPr lang="ru-RU" sz="2400" dirty="0" err="1"/>
              <a:t>кошти</a:t>
            </a:r>
            <a:r>
              <a:rPr lang="ru-RU" sz="2400" dirty="0"/>
              <a:t> </a:t>
            </a:r>
            <a:r>
              <a:rPr lang="ru-RU" sz="2400" dirty="0" err="1"/>
              <a:t>обласного</a:t>
            </a:r>
            <a:r>
              <a:rPr lang="ru-RU" sz="2400" dirty="0"/>
              <a:t> бюджету </a:t>
            </a:r>
            <a:r>
              <a:rPr lang="ru-RU" sz="2400" dirty="0" err="1"/>
              <a:t>Міжрегіональний</a:t>
            </a:r>
            <a:r>
              <a:rPr lang="ru-RU" sz="2400" dirty="0"/>
              <a:t> Центр </a:t>
            </a:r>
            <a:r>
              <a:rPr lang="ru-RU" sz="2400" dirty="0" err="1"/>
              <a:t>отримав</a:t>
            </a:r>
            <a:r>
              <a:rPr lang="ru-RU" sz="2400" dirty="0"/>
              <a:t> </a:t>
            </a:r>
            <a:r>
              <a:rPr lang="ru-RU" sz="2400" dirty="0" err="1"/>
              <a:t>новітнє</a:t>
            </a:r>
            <a:r>
              <a:rPr lang="ru-RU" sz="2400" dirty="0"/>
              <a:t> </a:t>
            </a:r>
            <a:r>
              <a:rPr lang="ru-RU" sz="2400" dirty="0" err="1"/>
              <a:t>обладнання</a:t>
            </a:r>
            <a:r>
              <a:rPr lang="ru-RU" sz="2400" dirty="0"/>
              <a:t>  </a:t>
            </a:r>
            <a:r>
              <a:rPr lang="uk-UA" sz="2400" dirty="0"/>
              <a:t>на </a:t>
            </a:r>
            <a:r>
              <a:rPr lang="ru-RU" sz="2400" dirty="0" err="1"/>
              <a:t>загальною</a:t>
            </a:r>
            <a:r>
              <a:rPr lang="ru-RU" sz="2400" dirty="0"/>
              <a:t> </a:t>
            </a:r>
            <a:r>
              <a:rPr lang="ru-RU" sz="2400" dirty="0" err="1"/>
              <a:t>вартістю</a:t>
            </a:r>
            <a:r>
              <a:rPr lang="ru-RU" sz="2400" dirty="0"/>
              <a:t> -3662895 </a:t>
            </a:r>
            <a:r>
              <a:rPr lang="ru-RU" sz="2400" dirty="0" err="1"/>
              <a:t>грн</a:t>
            </a:r>
            <a:r>
              <a:rPr lang="ru-RU" sz="2400" dirty="0"/>
              <a:t>.</a:t>
            </a:r>
          </a:p>
          <a:p>
            <a:r>
              <a:rPr lang="uk-UA" sz="2400" dirty="0" smtClean="0"/>
              <a:t>    Також </a:t>
            </a:r>
            <a:r>
              <a:rPr lang="uk-UA" sz="2400" dirty="0"/>
              <a:t>нам вдалося залучити 1018000 грн </a:t>
            </a:r>
            <a:r>
              <a:rPr lang="uk-UA" sz="2400" dirty="0" smtClean="0"/>
              <a:t>на закінчення </a:t>
            </a:r>
            <a:r>
              <a:rPr lang="uk-UA" sz="2400" dirty="0" smtClean="0"/>
              <a:t>робіт  </a:t>
            </a:r>
            <a:r>
              <a:rPr lang="uk-UA" sz="2400" dirty="0" smtClean="0"/>
              <a:t>з капітального </a:t>
            </a:r>
            <a:r>
              <a:rPr lang="uk-UA" sz="2400" dirty="0" smtClean="0"/>
              <a:t>ремонту </a:t>
            </a:r>
            <a:r>
              <a:rPr lang="uk-UA" sz="2400" dirty="0"/>
              <a:t>системи </a:t>
            </a:r>
            <a:r>
              <a:rPr lang="uk-UA" sz="2400" dirty="0" smtClean="0"/>
              <a:t>теплопостачання </a:t>
            </a:r>
            <a:endParaRPr lang="ru-RU" sz="2400" dirty="0"/>
          </a:p>
        </p:txBody>
      </p:sp>
      <p:sp>
        <p:nvSpPr>
          <p:cNvPr id="2" name="Номер слайда 1"/>
          <p:cNvSpPr>
            <a:spLocks noGrp="1"/>
          </p:cNvSpPr>
          <p:nvPr>
            <p:ph type="sldNum" idx="12"/>
          </p:nvPr>
        </p:nvSpPr>
        <p:spPr/>
        <p:txBody>
          <a:bodyPr/>
          <a:lstStyle/>
          <a:p>
            <a:fld id="{9F750AC5-1200-4328-84F1-BD6FD70D2808}" type="slidenum">
              <a:rPr lang="uk-UA" smtClean="0"/>
              <a:pPr/>
              <a:t>69</a:t>
            </a:fld>
            <a:endParaRPr lang="uk-UA"/>
          </a:p>
        </p:txBody>
      </p:sp>
      <p:pic>
        <p:nvPicPr>
          <p:cNvPr id="4" name="Picture 2" descr="Логотип"/>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89555" y="1137652"/>
            <a:ext cx="1034059" cy="1034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503238" y="301625"/>
            <a:ext cx="9070975" cy="1692262"/>
          </a:xfrm>
          <a:ln/>
        </p:spPr>
        <p:txBody>
          <a:bodyPr tIns="23040"/>
          <a:lstStyle/>
          <a:p>
            <a:pPr indent="342900"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uk-UA" sz="2600" dirty="0"/>
              <a:t>Ми успішно завершуємо навчальний рік: підготовлено і буде </a:t>
            </a:r>
            <a:r>
              <a:rPr lang="uk-UA" sz="2600" dirty="0" err="1"/>
              <a:t>працевлаштовано</a:t>
            </a:r>
            <a:r>
              <a:rPr lang="uk-UA" sz="2600" dirty="0"/>
              <a:t>, згідно багатосторонніх договорів 124 випускники, із них:</a:t>
            </a:r>
          </a:p>
        </p:txBody>
      </p:sp>
      <p:sp>
        <p:nvSpPr>
          <p:cNvPr id="10242" name="Rectangle 2"/>
          <p:cNvSpPr>
            <a:spLocks noGrp="1" noChangeArrowheads="1"/>
          </p:cNvSpPr>
          <p:nvPr>
            <p:ph type="body" idx="1"/>
          </p:nvPr>
        </p:nvSpPr>
        <p:spPr>
          <a:xfrm>
            <a:off x="503238" y="2279639"/>
            <a:ext cx="9070975" cy="3873511"/>
          </a:xfrm>
          <a:ln/>
        </p:spPr>
        <p:txBody>
          <a:bodyPr tIns="21240"/>
          <a:lstStyle/>
          <a:p>
            <a:pPr marL="1150938" indent="-323850" algn="just">
              <a:buSzPct val="45000"/>
              <a:buFont typeface="Wingdings" charset="2"/>
              <a:buChar char=""/>
              <a:tabLst>
                <a:tab pos="1150938"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 pos="9791700" algn="l"/>
              </a:tabLst>
            </a:pPr>
            <a:r>
              <a:rPr lang="uk-UA" sz="2400" dirty="0"/>
              <a:t>молодших спеціалістів  - 17 осіб; </a:t>
            </a:r>
          </a:p>
          <a:p>
            <a:pPr marL="1150938" indent="-323850" algn="just">
              <a:buSzPct val="45000"/>
              <a:buFont typeface="Wingdings" charset="2"/>
              <a:buChar char=""/>
              <a:tabLst>
                <a:tab pos="1150938"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 pos="9791700" algn="l"/>
              </a:tabLst>
            </a:pPr>
            <a:r>
              <a:rPr lang="uk-UA" sz="2400" dirty="0"/>
              <a:t>кваліфікованих робітників –100 осіб, </a:t>
            </a:r>
          </a:p>
          <a:p>
            <a:pPr marL="1150938" indent="-323850" algn="just">
              <a:buSzPct val="45000"/>
              <a:buFont typeface="Wingdings" charset="2"/>
              <a:buChar char=""/>
              <a:tabLst>
                <a:tab pos="1150938"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 pos="9791700" algn="l"/>
              </a:tabLst>
            </a:pPr>
            <a:r>
              <a:rPr lang="uk-UA" sz="2400" dirty="0"/>
              <a:t>здобули робітничу кваліфікацію – 7 осіб (достроковий випуск);</a:t>
            </a:r>
          </a:p>
          <a:p>
            <a:pPr marL="1150938" indent="-323850" algn="just">
              <a:buSzPct val="45000"/>
              <a:buFont typeface="Wingdings" charset="2"/>
              <a:buChar char=""/>
              <a:tabLst>
                <a:tab pos="1150938"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 pos="9791700" algn="l"/>
              </a:tabLst>
            </a:pPr>
            <a:r>
              <a:rPr lang="uk-UA" sz="2400" dirty="0"/>
              <a:t>здобули інтегровані професії – 90 осіб;</a:t>
            </a:r>
          </a:p>
          <a:p>
            <a:pPr marL="1150938" indent="-323850" algn="just">
              <a:buSzPct val="45000"/>
              <a:buFont typeface="Wingdings" charset="2"/>
              <a:buChar char=""/>
              <a:tabLst>
                <a:tab pos="1150938"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 pos="9791700" algn="l"/>
              </a:tabLst>
            </a:pPr>
            <a:r>
              <a:rPr lang="uk-UA" sz="2400" dirty="0"/>
              <a:t>одночасно здобули повну загальну середню освіту – 50 випускників.</a:t>
            </a:r>
          </a:p>
        </p:txBody>
      </p:sp>
      <p:sp>
        <p:nvSpPr>
          <p:cNvPr id="2" name="Номер слайда 1"/>
          <p:cNvSpPr>
            <a:spLocks noGrp="1"/>
          </p:cNvSpPr>
          <p:nvPr>
            <p:ph type="sldNum" idx="12"/>
          </p:nvPr>
        </p:nvSpPr>
        <p:spPr/>
        <p:txBody>
          <a:bodyPr/>
          <a:lstStyle/>
          <a:p>
            <a:fld id="{9F750AC5-1200-4328-84F1-BD6FD70D2808}" type="slidenum">
              <a:rPr lang="uk-UA" smtClean="0"/>
              <a:pPr/>
              <a:t>7</a:t>
            </a:fld>
            <a:endParaRPr lang="uk-UA"/>
          </a:p>
        </p:txBody>
      </p:sp>
      <p:pic>
        <p:nvPicPr>
          <p:cNvPr id="5" name="Picture 2" descr="Логотип"/>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40712" y="1331565"/>
            <a:ext cx="1034059" cy="1034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3238" y="301625"/>
            <a:ext cx="9067800" cy="1835138"/>
          </a:xfrm>
        </p:spPr>
        <p:txBody>
          <a:bodyPr/>
          <a:lstStyle/>
          <a:p>
            <a:r>
              <a:rPr lang="uk-UA" sz="3600" dirty="0" smtClean="0"/>
              <a:t>Вдалося залучити </a:t>
            </a:r>
            <a:r>
              <a:rPr lang="uk-UA" sz="3600" dirty="0"/>
              <a:t>додаткові  кошти з обласного бюджету на вирішення питань безпеки учасників освітнього </a:t>
            </a:r>
            <a:r>
              <a:rPr lang="uk-UA" sz="3600" dirty="0" smtClean="0"/>
              <a:t>процесу</a:t>
            </a:r>
            <a:endParaRPr lang="ru-RU" sz="3600" dirty="0"/>
          </a:p>
        </p:txBody>
      </p:sp>
      <p:graphicFrame>
        <p:nvGraphicFramePr>
          <p:cNvPr id="4" name="Содержимое 3"/>
          <p:cNvGraphicFramePr>
            <a:graphicFrameLocks noGrp="1"/>
          </p:cNvGraphicFramePr>
          <p:nvPr>
            <p:ph idx="1"/>
          </p:nvPr>
        </p:nvGraphicFramePr>
        <p:xfrm>
          <a:off x="503238" y="2208213"/>
          <a:ext cx="9067800" cy="3657600"/>
        </p:xfrm>
        <a:graphic>
          <a:graphicData uri="http://schemas.openxmlformats.org/drawingml/2006/table">
            <a:tbl>
              <a:tblPr firstRow="1" bandRow="1">
                <a:tableStyleId>{5C22544A-7EE6-4342-B048-85BDC9FD1C3A}</a:tableStyleId>
              </a:tblPr>
              <a:tblGrid>
                <a:gridCol w="5108578"/>
                <a:gridCol w="936622"/>
                <a:gridCol w="3022600"/>
              </a:tblGrid>
              <a:tr h="370840">
                <a:tc>
                  <a:txBody>
                    <a:bodyPr/>
                    <a:lstStyle/>
                    <a:p>
                      <a:pPr algn="just">
                        <a:spcAft>
                          <a:spcPts val="0"/>
                        </a:spcAft>
                      </a:pPr>
                      <a:r>
                        <a:rPr lang="uk-UA" sz="2000" dirty="0">
                          <a:latin typeface="Times New Roman"/>
                          <a:ea typeface="Times New Roman"/>
                        </a:rPr>
                        <a:t>Послуги із встановлення системи протипожежного захисту, системи оповіщення про пожежу та управління евакуацією людей в гуртожитку МЦППЗЗВ (вул. Молодіжна, 7 </a:t>
                      </a:r>
                      <a:r>
                        <a:rPr lang="uk-UA" sz="2000" dirty="0" err="1">
                          <a:latin typeface="Times New Roman"/>
                          <a:ea typeface="Times New Roman"/>
                        </a:rPr>
                        <a:t>с.Войниха</a:t>
                      </a:r>
                      <a:r>
                        <a:rPr lang="uk-UA" sz="2000" dirty="0">
                          <a:latin typeface="Times New Roman"/>
                          <a:ea typeface="Times New Roman"/>
                        </a:rPr>
                        <a:t> </a:t>
                      </a:r>
                      <a:r>
                        <a:rPr lang="uk-UA" sz="2000" dirty="0" err="1">
                          <a:latin typeface="Times New Roman"/>
                          <a:ea typeface="Times New Roman"/>
                        </a:rPr>
                        <a:t>Лубеського</a:t>
                      </a:r>
                      <a:r>
                        <a:rPr lang="uk-UA" sz="2000" dirty="0">
                          <a:latin typeface="Times New Roman"/>
                          <a:ea typeface="Times New Roman"/>
                        </a:rPr>
                        <a:t> р-н)</a:t>
                      </a:r>
                      <a:endParaRPr lang="ru-RU" sz="2000" dirty="0">
                        <a:latin typeface="Courier New"/>
                        <a:ea typeface="Times New Roman"/>
                      </a:endParaRPr>
                    </a:p>
                  </a:txBody>
                  <a:tcPr marL="68580" marR="68580" marT="0" marB="0"/>
                </a:tc>
                <a:tc>
                  <a:txBody>
                    <a:bodyPr/>
                    <a:lstStyle/>
                    <a:p>
                      <a:pPr algn="ctr">
                        <a:spcAft>
                          <a:spcPts val="0"/>
                        </a:spcAft>
                      </a:pPr>
                      <a:r>
                        <a:rPr lang="uk-UA" sz="2000">
                          <a:latin typeface="Times New Roman"/>
                          <a:ea typeface="Times New Roman"/>
                        </a:rPr>
                        <a:t>1</a:t>
                      </a:r>
                      <a:endParaRPr lang="ru-RU" sz="2000">
                        <a:latin typeface="Courier New"/>
                        <a:ea typeface="Times New Roman"/>
                      </a:endParaRPr>
                    </a:p>
                  </a:txBody>
                  <a:tcPr marL="68580" marR="68580" marT="0" marB="0"/>
                </a:tc>
                <a:tc>
                  <a:txBody>
                    <a:bodyPr/>
                    <a:lstStyle/>
                    <a:p>
                      <a:pPr algn="ctr">
                        <a:spcAft>
                          <a:spcPts val="0"/>
                        </a:spcAft>
                      </a:pPr>
                      <a:r>
                        <a:rPr lang="uk-UA" sz="2000">
                          <a:latin typeface="Times New Roman"/>
                          <a:ea typeface="Times New Roman"/>
                        </a:rPr>
                        <a:t>151512,74</a:t>
                      </a:r>
                      <a:endParaRPr lang="ru-RU" sz="2000">
                        <a:latin typeface="Courier New"/>
                        <a:ea typeface="Times New Roman"/>
                      </a:endParaRPr>
                    </a:p>
                  </a:txBody>
                  <a:tcPr marL="68580" marR="68580" marT="0" marB="0"/>
                </a:tc>
              </a:tr>
              <a:tr h="370840">
                <a:tc>
                  <a:txBody>
                    <a:bodyPr/>
                    <a:lstStyle/>
                    <a:p>
                      <a:pPr algn="just">
                        <a:spcAft>
                          <a:spcPts val="0"/>
                        </a:spcAft>
                      </a:pPr>
                      <a:r>
                        <a:rPr lang="uk-UA" sz="2000" dirty="0">
                          <a:latin typeface="Times New Roman"/>
                          <a:ea typeface="Times New Roman"/>
                        </a:rPr>
                        <a:t>Послуги із встановлення системи блискавко захисту  в приміщені гуртожитку  МЦППЗЗВ за адресою: (вул. Молодіжна, 7 </a:t>
                      </a:r>
                      <a:r>
                        <a:rPr lang="uk-UA" sz="2000" dirty="0" err="1">
                          <a:latin typeface="Times New Roman"/>
                          <a:ea typeface="Times New Roman"/>
                        </a:rPr>
                        <a:t>с.Войниха</a:t>
                      </a:r>
                      <a:r>
                        <a:rPr lang="uk-UA" sz="2000" dirty="0">
                          <a:latin typeface="Times New Roman"/>
                          <a:ea typeface="Times New Roman"/>
                        </a:rPr>
                        <a:t> </a:t>
                      </a:r>
                      <a:r>
                        <a:rPr lang="uk-UA" sz="2000" dirty="0" err="1">
                          <a:latin typeface="Times New Roman"/>
                          <a:ea typeface="Times New Roman"/>
                        </a:rPr>
                        <a:t>Лубеського</a:t>
                      </a:r>
                      <a:r>
                        <a:rPr lang="uk-UA" sz="2000" dirty="0">
                          <a:latin typeface="Times New Roman"/>
                          <a:ea typeface="Times New Roman"/>
                        </a:rPr>
                        <a:t> р-н)</a:t>
                      </a:r>
                      <a:endParaRPr lang="ru-RU" sz="2000" dirty="0">
                        <a:latin typeface="Courier New"/>
                        <a:ea typeface="Times New Roman"/>
                      </a:endParaRPr>
                    </a:p>
                  </a:txBody>
                  <a:tcPr marL="68580" marR="68580" marT="0" marB="0"/>
                </a:tc>
                <a:tc>
                  <a:txBody>
                    <a:bodyPr/>
                    <a:lstStyle/>
                    <a:p>
                      <a:pPr algn="ctr">
                        <a:spcAft>
                          <a:spcPts val="0"/>
                        </a:spcAft>
                      </a:pPr>
                      <a:r>
                        <a:rPr lang="uk-UA" sz="2000">
                          <a:latin typeface="Times New Roman"/>
                          <a:ea typeface="Times New Roman"/>
                        </a:rPr>
                        <a:t>1</a:t>
                      </a:r>
                      <a:endParaRPr lang="ru-RU" sz="2000">
                        <a:latin typeface="Courier New"/>
                        <a:ea typeface="Times New Roman"/>
                      </a:endParaRPr>
                    </a:p>
                  </a:txBody>
                  <a:tcPr marL="68580" marR="68580" marT="0" marB="0"/>
                </a:tc>
                <a:tc>
                  <a:txBody>
                    <a:bodyPr/>
                    <a:lstStyle/>
                    <a:p>
                      <a:pPr algn="ctr">
                        <a:spcAft>
                          <a:spcPts val="0"/>
                        </a:spcAft>
                      </a:pPr>
                      <a:r>
                        <a:rPr lang="uk-UA" sz="2000">
                          <a:latin typeface="Times New Roman"/>
                          <a:ea typeface="Times New Roman"/>
                        </a:rPr>
                        <a:t>464887,26</a:t>
                      </a:r>
                      <a:endParaRPr lang="ru-RU" sz="2000">
                        <a:latin typeface="Courier New"/>
                        <a:ea typeface="Times New Roman"/>
                      </a:endParaRPr>
                    </a:p>
                  </a:txBody>
                  <a:tcPr marL="68580" marR="68580" marT="0" marB="0"/>
                </a:tc>
              </a:tr>
              <a:tr h="370840">
                <a:tc>
                  <a:txBody>
                    <a:bodyPr/>
                    <a:lstStyle/>
                    <a:p>
                      <a:pPr algn="just">
                        <a:spcAft>
                          <a:spcPts val="0"/>
                        </a:spcAft>
                      </a:pPr>
                      <a:r>
                        <a:rPr lang="uk-UA" sz="2000">
                          <a:latin typeface="Times New Roman"/>
                          <a:ea typeface="Times New Roman"/>
                        </a:rPr>
                        <a:t>Вогнезахисний обробіток дерев’яних будівельних конструкцій </a:t>
                      </a:r>
                      <a:endParaRPr lang="ru-RU" sz="2000">
                        <a:latin typeface="Courier New"/>
                        <a:ea typeface="Times New Roman"/>
                      </a:endParaRPr>
                    </a:p>
                  </a:txBody>
                  <a:tcPr marL="68580" marR="68580" marT="0" marB="0"/>
                </a:tc>
                <a:tc>
                  <a:txBody>
                    <a:bodyPr/>
                    <a:lstStyle/>
                    <a:p>
                      <a:pPr algn="ctr">
                        <a:spcAft>
                          <a:spcPts val="0"/>
                        </a:spcAft>
                      </a:pPr>
                      <a:r>
                        <a:rPr lang="uk-UA" sz="2000">
                          <a:latin typeface="Times New Roman"/>
                          <a:ea typeface="Times New Roman"/>
                        </a:rPr>
                        <a:t>1</a:t>
                      </a:r>
                      <a:endParaRPr lang="ru-RU" sz="2000">
                        <a:latin typeface="Courier New"/>
                        <a:ea typeface="Times New Roman"/>
                      </a:endParaRPr>
                    </a:p>
                  </a:txBody>
                  <a:tcPr marL="68580" marR="68580" marT="0" marB="0"/>
                </a:tc>
                <a:tc>
                  <a:txBody>
                    <a:bodyPr/>
                    <a:lstStyle/>
                    <a:p>
                      <a:pPr algn="ctr">
                        <a:spcAft>
                          <a:spcPts val="0"/>
                        </a:spcAft>
                      </a:pPr>
                      <a:r>
                        <a:rPr lang="uk-UA" sz="2000" dirty="0">
                          <a:latin typeface="Times New Roman"/>
                          <a:ea typeface="Times New Roman"/>
                        </a:rPr>
                        <a:t>185090,00</a:t>
                      </a:r>
                      <a:endParaRPr lang="ru-RU" sz="2000" dirty="0">
                        <a:latin typeface="Courier New"/>
                        <a:ea typeface="Times New Roman"/>
                      </a:endParaRPr>
                    </a:p>
                  </a:txBody>
                  <a:tcPr marL="68580" marR="68580" marT="0" marB="0"/>
                </a:tc>
              </a:tr>
            </a:tbl>
          </a:graphicData>
        </a:graphic>
      </p:graphicFrame>
      <p:sp>
        <p:nvSpPr>
          <p:cNvPr id="3" name="Номер слайда 2"/>
          <p:cNvSpPr>
            <a:spLocks noGrp="1"/>
          </p:cNvSpPr>
          <p:nvPr>
            <p:ph type="sldNum" idx="12"/>
          </p:nvPr>
        </p:nvSpPr>
        <p:spPr/>
        <p:txBody>
          <a:bodyPr/>
          <a:lstStyle/>
          <a:p>
            <a:fld id="{9F750AC5-1200-4328-84F1-BD6FD70D2808}" type="slidenum">
              <a:rPr lang="uk-UA" smtClean="0"/>
              <a:pPr/>
              <a:t>70</a:t>
            </a:fld>
            <a:endParaRPr lang="uk-UA"/>
          </a:p>
        </p:txBody>
      </p:sp>
      <p:pic>
        <p:nvPicPr>
          <p:cNvPr id="5" name="Picture 2" descr="Логотип"/>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768" y="1619597"/>
            <a:ext cx="1034059" cy="1034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uk-UA" dirty="0" smtClean="0"/>
              <a:t>   З </a:t>
            </a:r>
            <a:r>
              <a:rPr lang="uk-UA" dirty="0"/>
              <a:t>метою раціонального використання коштів організовано роботу тендерного комітету  у складі 7 осіб. Голова – директор Центру. Проведено 32 </a:t>
            </a:r>
            <a:r>
              <a:rPr lang="uk-UA" dirty="0" err="1"/>
              <a:t>засіданя</a:t>
            </a:r>
            <a:r>
              <a:rPr lang="uk-UA" dirty="0"/>
              <a:t>. </a:t>
            </a:r>
            <a:endParaRPr lang="ru-RU" dirty="0"/>
          </a:p>
          <a:p>
            <a:r>
              <a:rPr lang="uk-UA" dirty="0" smtClean="0"/>
              <a:t>   І </a:t>
            </a:r>
            <a:r>
              <a:rPr lang="uk-UA" dirty="0"/>
              <a:t>семестр 2019-2020 </a:t>
            </a:r>
            <a:r>
              <a:rPr lang="uk-UA" dirty="0" err="1"/>
              <a:t>н.р</a:t>
            </a:r>
            <a:r>
              <a:rPr lang="uk-UA" dirty="0"/>
              <a:t>. – 14 засідань</a:t>
            </a:r>
            <a:endParaRPr lang="ru-RU" dirty="0"/>
          </a:p>
          <a:p>
            <a:r>
              <a:rPr lang="uk-UA" dirty="0" smtClean="0"/>
              <a:t>   ІІ </a:t>
            </a:r>
            <a:r>
              <a:rPr lang="uk-UA" dirty="0"/>
              <a:t>семестр 2019-2020 </a:t>
            </a:r>
            <a:r>
              <a:rPr lang="uk-UA" dirty="0" err="1"/>
              <a:t>н.р</a:t>
            </a:r>
            <a:r>
              <a:rPr lang="uk-UA" dirty="0"/>
              <a:t>. – 18 </a:t>
            </a:r>
            <a:r>
              <a:rPr lang="uk-UA" dirty="0" smtClean="0"/>
              <a:t>засідань</a:t>
            </a:r>
            <a:endParaRPr lang="ru-RU" dirty="0"/>
          </a:p>
        </p:txBody>
      </p:sp>
      <p:sp>
        <p:nvSpPr>
          <p:cNvPr id="4" name="Номер слайда 3"/>
          <p:cNvSpPr>
            <a:spLocks noGrp="1"/>
          </p:cNvSpPr>
          <p:nvPr>
            <p:ph type="sldNum" idx="12"/>
          </p:nvPr>
        </p:nvSpPr>
        <p:spPr/>
        <p:txBody>
          <a:bodyPr/>
          <a:lstStyle/>
          <a:p>
            <a:fld id="{9F750AC5-1200-4328-84F1-BD6FD70D2808}" type="slidenum">
              <a:rPr lang="uk-UA" smtClean="0"/>
              <a:pPr/>
              <a:t>71</a:t>
            </a:fld>
            <a:endParaRPr lang="uk-UA"/>
          </a:p>
        </p:txBody>
      </p:sp>
      <p:pic>
        <p:nvPicPr>
          <p:cNvPr id="5" name="Picture 2" descr="Логотип"/>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56736" y="899517"/>
            <a:ext cx="1034059" cy="1034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Робота з кадрами </a:t>
            </a:r>
            <a:endParaRPr lang="ru-RU" dirty="0"/>
          </a:p>
        </p:txBody>
      </p:sp>
      <p:sp>
        <p:nvSpPr>
          <p:cNvPr id="3" name="Содержимое 2"/>
          <p:cNvSpPr>
            <a:spLocks noGrp="1"/>
          </p:cNvSpPr>
          <p:nvPr>
            <p:ph idx="1"/>
          </p:nvPr>
        </p:nvSpPr>
        <p:spPr/>
        <p:txBody>
          <a:bodyPr/>
          <a:lstStyle/>
          <a:p>
            <a:r>
              <a:rPr lang="uk-UA" dirty="0" smtClean="0"/>
              <a:t>   Станом </a:t>
            </a:r>
            <a:r>
              <a:rPr lang="uk-UA" dirty="0"/>
              <a:t>на 02.09.2019 у  Центрі було 130 працівників (із них 4 перебували у відпустці по догляду за дитиною, сумісників -4 особи). </a:t>
            </a:r>
            <a:endParaRPr lang="ru-RU" dirty="0"/>
          </a:p>
          <a:p>
            <a:r>
              <a:rPr lang="uk-UA" dirty="0"/>
              <a:t>  </a:t>
            </a:r>
            <a:r>
              <a:rPr lang="uk-UA" dirty="0" smtClean="0"/>
              <a:t> При </a:t>
            </a:r>
            <a:r>
              <a:rPr lang="uk-UA" dirty="0"/>
              <a:t>реорганізації закладів освіти шляхом припинення ПТУ №53 с. </a:t>
            </a:r>
            <a:r>
              <a:rPr lang="uk-UA" dirty="0" err="1"/>
              <a:t>Войниха</a:t>
            </a:r>
            <a:r>
              <a:rPr lang="uk-UA" dirty="0"/>
              <a:t> Лубенського району та створення на його базі Територіального відокремленого спеціалізованого відділення (Полтавська область, Лубенський район, с. </a:t>
            </a:r>
            <a:r>
              <a:rPr lang="uk-UA" dirty="0" err="1"/>
              <a:t>Войниха</a:t>
            </a:r>
            <a:r>
              <a:rPr lang="uk-UA" dirty="0"/>
              <a:t>), були максимально збережені робочі місця. </a:t>
            </a:r>
            <a:endParaRPr lang="ru-RU" dirty="0"/>
          </a:p>
        </p:txBody>
      </p:sp>
      <p:sp>
        <p:nvSpPr>
          <p:cNvPr id="4" name="Номер слайда 3"/>
          <p:cNvSpPr>
            <a:spLocks noGrp="1"/>
          </p:cNvSpPr>
          <p:nvPr>
            <p:ph type="sldNum" idx="12"/>
          </p:nvPr>
        </p:nvSpPr>
        <p:spPr/>
        <p:txBody>
          <a:bodyPr/>
          <a:lstStyle/>
          <a:p>
            <a:fld id="{9F750AC5-1200-4328-84F1-BD6FD70D2808}" type="slidenum">
              <a:rPr lang="uk-UA" smtClean="0"/>
              <a:pPr/>
              <a:t>72</a:t>
            </a:fld>
            <a:endParaRPr lang="uk-UA"/>
          </a:p>
        </p:txBody>
      </p:sp>
      <p:pic>
        <p:nvPicPr>
          <p:cNvPr id="5" name="Picture 2" descr="Логотип"/>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1800" y="539477"/>
            <a:ext cx="1034059" cy="1034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Робота з кадрами </a:t>
            </a:r>
            <a:endParaRPr lang="ru-RU" dirty="0"/>
          </a:p>
        </p:txBody>
      </p:sp>
      <p:sp>
        <p:nvSpPr>
          <p:cNvPr id="3" name="Содержимое 2"/>
          <p:cNvSpPr>
            <a:spLocks noGrp="1"/>
          </p:cNvSpPr>
          <p:nvPr>
            <p:ph idx="1"/>
          </p:nvPr>
        </p:nvSpPr>
        <p:spPr/>
        <p:txBody>
          <a:bodyPr/>
          <a:lstStyle/>
          <a:p>
            <a:r>
              <a:rPr lang="uk-UA" dirty="0" smtClean="0"/>
              <a:t>   Станом </a:t>
            </a:r>
            <a:r>
              <a:rPr lang="uk-UA" dirty="0"/>
              <a:t>на 01.06.2020 маємо 134,85 штатних одиниць, фактично працівників 129 осіб (із них 3 у відпустці по догляду за дитиною</a:t>
            </a:r>
            <a:r>
              <a:rPr lang="uk-UA" dirty="0" smtClean="0"/>
              <a:t>).</a:t>
            </a:r>
          </a:p>
          <a:p>
            <a:endParaRPr lang="uk-UA" dirty="0"/>
          </a:p>
          <a:p>
            <a:r>
              <a:rPr lang="uk-UA" dirty="0" smtClean="0"/>
              <a:t>   Протягом </a:t>
            </a:r>
            <a:r>
              <a:rPr lang="uk-UA" dirty="0"/>
              <a:t>навчального року звільнилося  за власним бажанням 14 працівників, із них педагогічних працівників - 3 особи. Прийнято на роботу 20 осіб, із них педагогічних працівників –4 особи.</a:t>
            </a:r>
            <a:endParaRPr lang="uk-UA" dirty="0" smtClean="0"/>
          </a:p>
          <a:p>
            <a:endParaRPr lang="uk-UA" dirty="0"/>
          </a:p>
          <a:p>
            <a:endParaRPr lang="ru-RU" dirty="0"/>
          </a:p>
        </p:txBody>
      </p:sp>
      <p:sp>
        <p:nvSpPr>
          <p:cNvPr id="4" name="Номер слайда 3"/>
          <p:cNvSpPr>
            <a:spLocks noGrp="1"/>
          </p:cNvSpPr>
          <p:nvPr>
            <p:ph type="sldNum" idx="12"/>
          </p:nvPr>
        </p:nvSpPr>
        <p:spPr/>
        <p:txBody>
          <a:bodyPr/>
          <a:lstStyle/>
          <a:p>
            <a:fld id="{9F750AC5-1200-4328-84F1-BD6FD70D2808}" type="slidenum">
              <a:rPr lang="uk-UA" smtClean="0"/>
              <a:pPr/>
              <a:t>73</a:t>
            </a:fld>
            <a:endParaRPr lang="uk-UA"/>
          </a:p>
        </p:txBody>
      </p:sp>
      <p:pic>
        <p:nvPicPr>
          <p:cNvPr id="5" name="Picture 2" descr="Логотип"/>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40712" y="899517"/>
            <a:ext cx="1034059" cy="1034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Робота з кадрами </a:t>
            </a:r>
            <a:endParaRPr lang="ru-RU" dirty="0"/>
          </a:p>
        </p:txBody>
      </p:sp>
      <p:sp>
        <p:nvSpPr>
          <p:cNvPr id="3" name="Содержимое 2"/>
          <p:cNvSpPr>
            <a:spLocks noGrp="1"/>
          </p:cNvSpPr>
          <p:nvPr>
            <p:ph idx="1"/>
          </p:nvPr>
        </p:nvSpPr>
        <p:spPr/>
        <p:txBody>
          <a:bodyPr/>
          <a:lstStyle/>
          <a:p>
            <a:r>
              <a:rPr lang="uk-UA" dirty="0" smtClean="0"/>
              <a:t>   Протягом </a:t>
            </a:r>
            <a:r>
              <a:rPr lang="uk-UA" dirty="0"/>
              <a:t>звітного періоду освітній процес Центру забезпечувало 56 педагогічних працівників (станом на 01.06.2020), викладачів 24 осіб, з яких 10 викладачі мають вищу категорію, 11 викладачів мають І категорію, 2 викладачі – ІІ категорію, 1 викладач  «Спеціаліст» 11 викладачів мають високі педагогічні звання: «Викладач-методист» </a:t>
            </a:r>
            <a:r>
              <a:rPr lang="uk-UA" dirty="0" smtClean="0"/>
              <a:t>- 5 </a:t>
            </a:r>
            <a:r>
              <a:rPr lang="uk-UA" dirty="0"/>
              <a:t>осіб, «Старший викладач» - 6 осіб. </a:t>
            </a:r>
            <a:endParaRPr lang="ru-RU" dirty="0"/>
          </a:p>
        </p:txBody>
      </p:sp>
      <p:sp>
        <p:nvSpPr>
          <p:cNvPr id="4" name="Номер слайда 3"/>
          <p:cNvSpPr>
            <a:spLocks noGrp="1"/>
          </p:cNvSpPr>
          <p:nvPr>
            <p:ph type="sldNum" idx="12"/>
          </p:nvPr>
        </p:nvSpPr>
        <p:spPr/>
        <p:txBody>
          <a:bodyPr/>
          <a:lstStyle/>
          <a:p>
            <a:fld id="{9F750AC5-1200-4328-84F1-BD6FD70D2808}" type="slidenum">
              <a:rPr lang="uk-UA" smtClean="0"/>
              <a:pPr/>
              <a:t>74</a:t>
            </a:fld>
            <a:endParaRPr lang="uk-UA"/>
          </a:p>
        </p:txBody>
      </p:sp>
      <p:pic>
        <p:nvPicPr>
          <p:cNvPr id="5" name="Picture 2" descr="Логотип"/>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40712" y="755501"/>
            <a:ext cx="1034059" cy="1034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Робота з кадрами </a:t>
            </a:r>
            <a:endParaRPr lang="ru-RU" dirty="0"/>
          </a:p>
        </p:txBody>
      </p:sp>
      <p:sp>
        <p:nvSpPr>
          <p:cNvPr id="3" name="Содержимое 2"/>
          <p:cNvSpPr>
            <a:spLocks noGrp="1"/>
          </p:cNvSpPr>
          <p:nvPr>
            <p:ph idx="1"/>
          </p:nvPr>
        </p:nvSpPr>
        <p:spPr/>
        <p:txBody>
          <a:bodyPr/>
          <a:lstStyle/>
          <a:p>
            <a:r>
              <a:rPr lang="uk-UA" dirty="0" smtClean="0"/>
              <a:t>   9 </a:t>
            </a:r>
            <a:r>
              <a:rPr lang="uk-UA" dirty="0"/>
              <a:t>майстрів виробничого навчання мають педагогічне звання  «Майстер виробничого навчання І категорії»; 3 </a:t>
            </a:r>
            <a:r>
              <a:rPr lang="uk-UA" dirty="0" smtClean="0"/>
              <a:t>особи – </a:t>
            </a:r>
            <a:r>
              <a:rPr lang="uk-UA" dirty="0"/>
              <a:t>«Майстер виробничого навчання ІІ категорії». </a:t>
            </a:r>
            <a:endParaRPr lang="ru-RU" dirty="0"/>
          </a:p>
          <a:p>
            <a:r>
              <a:rPr lang="uk-UA" dirty="0"/>
              <a:t> </a:t>
            </a:r>
            <a:endParaRPr lang="ru-RU" dirty="0"/>
          </a:p>
        </p:txBody>
      </p:sp>
      <p:sp>
        <p:nvSpPr>
          <p:cNvPr id="4" name="Номер слайда 3"/>
          <p:cNvSpPr>
            <a:spLocks noGrp="1"/>
          </p:cNvSpPr>
          <p:nvPr>
            <p:ph type="sldNum" idx="12"/>
          </p:nvPr>
        </p:nvSpPr>
        <p:spPr/>
        <p:txBody>
          <a:bodyPr/>
          <a:lstStyle/>
          <a:p>
            <a:fld id="{9F750AC5-1200-4328-84F1-BD6FD70D2808}" type="slidenum">
              <a:rPr lang="uk-UA" smtClean="0"/>
              <a:pPr/>
              <a:t>75</a:t>
            </a:fld>
            <a:endParaRPr lang="uk-UA"/>
          </a:p>
        </p:txBody>
      </p:sp>
      <p:pic>
        <p:nvPicPr>
          <p:cNvPr id="5" name="Picture 2" descr="Логотип"/>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56736" y="827509"/>
            <a:ext cx="1034059" cy="1034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3238" y="1279507"/>
            <a:ext cx="9067800" cy="4870468"/>
          </a:xfrm>
        </p:spPr>
        <p:txBody>
          <a:bodyPr/>
          <a:lstStyle/>
          <a:p>
            <a:r>
              <a:rPr lang="uk-UA" sz="2800" dirty="0" smtClean="0"/>
              <a:t>   У </a:t>
            </a:r>
            <a:r>
              <a:rPr lang="uk-UA" sz="2800" dirty="0"/>
              <a:t>2019-2020 </a:t>
            </a:r>
            <a:r>
              <a:rPr lang="uk-UA" sz="2800" dirty="0" err="1"/>
              <a:t>н.р</a:t>
            </a:r>
            <a:r>
              <a:rPr lang="uk-UA" sz="2800" dirty="0"/>
              <a:t>. у Центрі працювало 4 методичні комісії.</a:t>
            </a:r>
            <a:endParaRPr lang="ru-RU" sz="2800" dirty="0"/>
          </a:p>
          <a:p>
            <a:r>
              <a:rPr lang="uk-UA" sz="2800" dirty="0"/>
              <a:t>1. Методична комісія загальноосвітніх предметів склад 19 педагогічних працівників.</a:t>
            </a:r>
            <a:endParaRPr lang="ru-RU" sz="2800" dirty="0"/>
          </a:p>
          <a:p>
            <a:r>
              <a:rPr lang="uk-UA" sz="2800" dirty="0"/>
              <a:t>2. Методична комісія з теоретичної та практичної підготовки за напрямом «Сільське господарство та автомобільний транспорт» у кількості 32 особи.</a:t>
            </a:r>
            <a:endParaRPr lang="ru-RU" sz="2800" dirty="0"/>
          </a:p>
          <a:p>
            <a:r>
              <a:rPr lang="uk-UA" sz="2800" dirty="0"/>
              <a:t>3. Методична комісія з теоретичної та практичної підготовки з професій «Кухар», «Кондитер», «Офіціант» та спеціальності «Харчові технології» у складі 24 педагогічні працівники</a:t>
            </a:r>
            <a:r>
              <a:rPr lang="uk-UA" sz="2800" dirty="0" smtClean="0"/>
              <a:t>.</a:t>
            </a:r>
          </a:p>
          <a:p>
            <a:r>
              <a:rPr lang="uk-UA" sz="2800" dirty="0"/>
              <a:t>4. Методична комісія з виховної роботи у складі 51 педагогічний працівник. </a:t>
            </a:r>
            <a:endParaRPr lang="ru-RU" sz="2800" dirty="0"/>
          </a:p>
          <a:p>
            <a:endParaRPr lang="ru-RU" sz="2800" dirty="0"/>
          </a:p>
          <a:p>
            <a:endParaRPr lang="ru-RU" sz="2800" dirty="0"/>
          </a:p>
        </p:txBody>
      </p:sp>
      <p:sp>
        <p:nvSpPr>
          <p:cNvPr id="5" name="Заголовок 1"/>
          <p:cNvSpPr>
            <a:spLocks noGrp="1"/>
          </p:cNvSpPr>
          <p:nvPr>
            <p:ph type="title"/>
          </p:nvPr>
        </p:nvSpPr>
        <p:spPr>
          <a:xfrm>
            <a:off x="503238" y="301625"/>
            <a:ext cx="9067800" cy="1258888"/>
          </a:xfrm>
        </p:spPr>
        <p:txBody>
          <a:bodyPr/>
          <a:lstStyle/>
          <a:p>
            <a:r>
              <a:rPr lang="uk-UA" dirty="0" smtClean="0"/>
              <a:t>Робота з кадрами </a:t>
            </a:r>
            <a:endParaRPr lang="ru-RU" dirty="0"/>
          </a:p>
        </p:txBody>
      </p:sp>
      <p:sp>
        <p:nvSpPr>
          <p:cNvPr id="2" name="Номер слайда 1"/>
          <p:cNvSpPr>
            <a:spLocks noGrp="1"/>
          </p:cNvSpPr>
          <p:nvPr>
            <p:ph type="sldNum" idx="12"/>
          </p:nvPr>
        </p:nvSpPr>
        <p:spPr/>
        <p:txBody>
          <a:bodyPr/>
          <a:lstStyle/>
          <a:p>
            <a:fld id="{9F750AC5-1200-4328-84F1-BD6FD70D2808}" type="slidenum">
              <a:rPr lang="uk-UA" smtClean="0"/>
              <a:pPr/>
              <a:t>76</a:t>
            </a:fld>
            <a:endParaRPr lang="uk-UA"/>
          </a:p>
        </p:txBody>
      </p:sp>
      <p:pic>
        <p:nvPicPr>
          <p:cNvPr id="6" name="Picture 2" descr="Логотип"/>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28744" y="820668"/>
            <a:ext cx="1034059" cy="1034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718" y="1398601"/>
            <a:ext cx="9067800" cy="4738690"/>
          </a:xfrm>
        </p:spPr>
        <p:txBody>
          <a:bodyPr/>
          <a:lstStyle/>
          <a:p>
            <a:r>
              <a:rPr lang="uk-UA" dirty="0" smtClean="0"/>
              <a:t>   Підвищили </a:t>
            </a:r>
            <a:r>
              <a:rPr lang="uk-UA" dirty="0"/>
              <a:t>кваліфікацію у 2019-2020 </a:t>
            </a:r>
            <a:r>
              <a:rPr lang="uk-UA" dirty="0" err="1"/>
              <a:t>н.р</a:t>
            </a:r>
            <a:r>
              <a:rPr lang="uk-UA" dirty="0"/>
              <a:t>.:</a:t>
            </a:r>
            <a:endParaRPr lang="ru-RU" dirty="0"/>
          </a:p>
          <a:p>
            <a:r>
              <a:rPr lang="uk-UA" dirty="0" smtClean="0"/>
              <a:t>   На </a:t>
            </a:r>
            <a:r>
              <a:rPr lang="uk-UA" dirty="0"/>
              <a:t>базі Полтавського обласного інституту післядипломної педагогічної освіти</a:t>
            </a:r>
            <a:br>
              <a:rPr lang="uk-UA" dirty="0"/>
            </a:br>
            <a:r>
              <a:rPr lang="uk-UA" dirty="0"/>
              <a:t>імені М.В.Остроградського пройшли курси керівник гуртків, вихователь, соціальний педагог, викладачі математики і хімії.</a:t>
            </a:r>
            <a:endParaRPr lang="ru-RU" dirty="0"/>
          </a:p>
          <a:p>
            <a:r>
              <a:rPr lang="uk-UA" dirty="0" smtClean="0"/>
              <a:t>   На </a:t>
            </a:r>
            <a:r>
              <a:rPr lang="uk-UA" dirty="0"/>
              <a:t>базі Білоцерківського інституту післядипломної педагогічної освіти</a:t>
            </a:r>
            <a:br>
              <a:rPr lang="uk-UA" dirty="0"/>
            </a:br>
            <a:r>
              <a:rPr lang="uk-UA" dirty="0"/>
              <a:t>пройшли курси 13 викладачі  професійно-теоретичної підготовки  та 8 майстрів в/н.</a:t>
            </a:r>
            <a:endParaRPr lang="ru-RU" dirty="0"/>
          </a:p>
          <a:p>
            <a:r>
              <a:rPr lang="uk-UA" dirty="0" smtClean="0"/>
              <a:t>   8 </a:t>
            </a:r>
            <a:r>
              <a:rPr lang="uk-UA" dirty="0"/>
              <a:t>майстрів в/н </a:t>
            </a:r>
            <a:r>
              <a:rPr lang="uk-UA" dirty="0" smtClean="0"/>
              <a:t>здійснили стажування </a:t>
            </a:r>
            <a:r>
              <a:rPr lang="uk-UA" dirty="0"/>
              <a:t>на підприємствах</a:t>
            </a:r>
            <a:r>
              <a:rPr lang="uk-UA" dirty="0" smtClean="0"/>
              <a:t>.</a:t>
            </a:r>
            <a:endParaRPr lang="ru-RU" dirty="0"/>
          </a:p>
        </p:txBody>
      </p:sp>
      <p:sp>
        <p:nvSpPr>
          <p:cNvPr id="4" name="Заголовок 1"/>
          <p:cNvSpPr>
            <a:spLocks noGrp="1"/>
          </p:cNvSpPr>
          <p:nvPr>
            <p:ph type="title"/>
          </p:nvPr>
        </p:nvSpPr>
        <p:spPr>
          <a:xfrm>
            <a:off x="503238" y="301625"/>
            <a:ext cx="9067800" cy="1049320"/>
          </a:xfrm>
        </p:spPr>
        <p:txBody>
          <a:bodyPr/>
          <a:lstStyle/>
          <a:p>
            <a:r>
              <a:rPr lang="uk-UA" dirty="0" smtClean="0"/>
              <a:t>Робота з кадрами </a:t>
            </a:r>
            <a:endParaRPr lang="ru-RU" dirty="0"/>
          </a:p>
        </p:txBody>
      </p:sp>
      <p:sp>
        <p:nvSpPr>
          <p:cNvPr id="2" name="Номер слайда 1"/>
          <p:cNvSpPr>
            <a:spLocks noGrp="1"/>
          </p:cNvSpPr>
          <p:nvPr>
            <p:ph type="sldNum" idx="12"/>
          </p:nvPr>
        </p:nvSpPr>
        <p:spPr/>
        <p:txBody>
          <a:bodyPr/>
          <a:lstStyle/>
          <a:p>
            <a:fld id="{9F750AC5-1200-4328-84F1-BD6FD70D2808}" type="slidenum">
              <a:rPr lang="uk-UA" smtClean="0"/>
              <a:pPr/>
              <a:t>77</a:t>
            </a:fld>
            <a:endParaRPr lang="uk-UA"/>
          </a:p>
        </p:txBody>
      </p:sp>
      <p:pic>
        <p:nvPicPr>
          <p:cNvPr id="5" name="Picture 2" descr="Логотип"/>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56736" y="683493"/>
            <a:ext cx="1034059" cy="1034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718" y="1398601"/>
            <a:ext cx="9067800" cy="4738690"/>
          </a:xfrm>
        </p:spPr>
        <p:txBody>
          <a:bodyPr/>
          <a:lstStyle/>
          <a:p>
            <a:r>
              <a:rPr lang="uk-UA" sz="2400" dirty="0" smtClean="0"/>
              <a:t>     У </a:t>
            </a:r>
            <a:r>
              <a:rPr lang="uk-UA" sz="2400" dirty="0"/>
              <a:t>2019-2020 році пройшли атестацію 12 педагогічних працівників, з них 10 чергову та 2 - позачергову</a:t>
            </a:r>
            <a:r>
              <a:rPr lang="uk-UA" sz="2400" dirty="0" smtClean="0"/>
              <a:t>. Результати: </a:t>
            </a:r>
            <a:endParaRPr lang="ru-RU" sz="2400" dirty="0"/>
          </a:p>
          <a:p>
            <a:pPr>
              <a:buFont typeface="Arial" panose="020B0604020202020204" pitchFamily="34" charset="0"/>
              <a:buChar char="•"/>
            </a:pPr>
            <a:r>
              <a:rPr lang="uk-UA" sz="2400" dirty="0" smtClean="0"/>
              <a:t>    Відповідає </a:t>
            </a:r>
            <a:r>
              <a:rPr lang="uk-UA" sz="2400" dirty="0"/>
              <a:t>раніше присвоєній кваліфікаційній категорії 1 викладач та 1 бібліотекар.</a:t>
            </a:r>
            <a:endParaRPr lang="ru-RU" sz="2400" dirty="0"/>
          </a:p>
          <a:p>
            <a:pPr>
              <a:buFont typeface="Arial" panose="020B0604020202020204" pitchFamily="34" charset="0"/>
              <a:buChar char="•"/>
            </a:pPr>
            <a:r>
              <a:rPr lang="uk-UA" sz="2400" dirty="0" smtClean="0"/>
              <a:t>    Присвоєно </a:t>
            </a:r>
            <a:r>
              <a:rPr lang="uk-UA" sz="2400" dirty="0"/>
              <a:t>кваліфікаційну категорію 2 викладачам та 1 бібліотекарю.</a:t>
            </a:r>
            <a:endParaRPr lang="ru-RU" sz="2400" dirty="0"/>
          </a:p>
          <a:p>
            <a:pPr>
              <a:buFont typeface="Arial" panose="020B0604020202020204" pitchFamily="34" charset="0"/>
              <a:buChar char="•"/>
            </a:pPr>
            <a:r>
              <a:rPr lang="uk-UA" sz="2400" dirty="0" smtClean="0"/>
              <a:t>    </a:t>
            </a:r>
            <a:r>
              <a:rPr lang="uk-UA" sz="2400" dirty="0"/>
              <a:t>Відповідає раніше присвоєному тарифному розряду 1 керівник гуртка та 5 майстрів виробничого навчання.</a:t>
            </a:r>
            <a:endParaRPr lang="ru-RU" sz="2400" dirty="0"/>
          </a:p>
          <a:p>
            <a:pPr>
              <a:buFont typeface="Arial" panose="020B0604020202020204" pitchFamily="34" charset="0"/>
              <a:buChar char="•"/>
            </a:pPr>
            <a:r>
              <a:rPr lang="uk-UA" sz="2400" dirty="0" smtClean="0"/>
              <a:t>    Присвоєно </a:t>
            </a:r>
            <a:r>
              <a:rPr lang="uk-UA" sz="2400" dirty="0"/>
              <a:t>тарифний  розряд 2 бібліотекарям та 1 майстру виробничого навчання.</a:t>
            </a:r>
            <a:endParaRPr lang="ru-RU" sz="2400" dirty="0"/>
          </a:p>
          <a:p>
            <a:pPr>
              <a:buFont typeface="Arial" panose="020B0604020202020204" pitchFamily="34" charset="0"/>
              <a:buChar char="•"/>
            </a:pPr>
            <a:r>
              <a:rPr lang="uk-UA" sz="2400" dirty="0" smtClean="0"/>
              <a:t>    Відповідає </a:t>
            </a:r>
            <a:r>
              <a:rPr lang="uk-UA" sz="2400" dirty="0"/>
              <a:t>раніше присвоєному  педагогічному званню 4 майстри виробничого навчання</a:t>
            </a:r>
            <a:r>
              <a:rPr lang="uk-UA" sz="2400" dirty="0" smtClean="0"/>
              <a:t>.</a:t>
            </a:r>
          </a:p>
          <a:p>
            <a:pPr>
              <a:buFont typeface="Arial" panose="020B0604020202020204" pitchFamily="34" charset="0"/>
              <a:buChar char="•"/>
            </a:pPr>
            <a:r>
              <a:rPr lang="uk-UA" sz="2400" dirty="0" smtClean="0"/>
              <a:t>    Присвоєно  </a:t>
            </a:r>
            <a:r>
              <a:rPr lang="uk-UA" sz="2400" dirty="0"/>
              <a:t>педагогічне звання 1 майстру виробничого навчання.</a:t>
            </a:r>
            <a:endParaRPr lang="ru-RU" sz="2400" dirty="0"/>
          </a:p>
          <a:p>
            <a:endParaRPr lang="ru-RU" sz="2400" dirty="0"/>
          </a:p>
        </p:txBody>
      </p:sp>
      <p:sp>
        <p:nvSpPr>
          <p:cNvPr id="4" name="Заголовок 1"/>
          <p:cNvSpPr>
            <a:spLocks noGrp="1"/>
          </p:cNvSpPr>
          <p:nvPr>
            <p:ph type="title"/>
          </p:nvPr>
        </p:nvSpPr>
        <p:spPr>
          <a:xfrm>
            <a:off x="503238" y="301625"/>
            <a:ext cx="9067800" cy="1049320"/>
          </a:xfrm>
        </p:spPr>
        <p:txBody>
          <a:bodyPr/>
          <a:lstStyle/>
          <a:p>
            <a:r>
              <a:rPr lang="uk-UA" dirty="0" smtClean="0"/>
              <a:t>Робота з кадрами </a:t>
            </a:r>
            <a:endParaRPr lang="ru-RU" dirty="0"/>
          </a:p>
        </p:txBody>
      </p:sp>
      <p:sp>
        <p:nvSpPr>
          <p:cNvPr id="2" name="Номер слайда 1"/>
          <p:cNvSpPr>
            <a:spLocks noGrp="1"/>
          </p:cNvSpPr>
          <p:nvPr>
            <p:ph type="sldNum" idx="12"/>
          </p:nvPr>
        </p:nvSpPr>
        <p:spPr/>
        <p:txBody>
          <a:bodyPr/>
          <a:lstStyle/>
          <a:p>
            <a:fld id="{9F750AC5-1200-4328-84F1-BD6FD70D2808}" type="slidenum">
              <a:rPr lang="uk-UA" smtClean="0"/>
              <a:pPr/>
              <a:t>78</a:t>
            </a:fld>
            <a:endParaRPr lang="uk-UA"/>
          </a:p>
        </p:txBody>
      </p:sp>
      <p:pic>
        <p:nvPicPr>
          <p:cNvPr id="5" name="Picture 2" descr="Логотип"/>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56736" y="755501"/>
            <a:ext cx="1034059" cy="1034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uk-UA" dirty="0"/>
              <a:t>Проведено засідань:</a:t>
            </a:r>
            <a:endParaRPr lang="ru-RU" dirty="0"/>
          </a:p>
          <a:p>
            <a:r>
              <a:rPr lang="uk-UA" dirty="0" smtClean="0"/>
              <a:t>Педагогічної </a:t>
            </a:r>
            <a:r>
              <a:rPr lang="uk-UA" dirty="0"/>
              <a:t>ради  - </a:t>
            </a:r>
            <a:r>
              <a:rPr lang="uk-UA" dirty="0" smtClean="0"/>
              <a:t>15, </a:t>
            </a:r>
            <a:r>
              <a:rPr lang="uk-UA" dirty="0"/>
              <a:t>з них 7 </a:t>
            </a:r>
            <a:r>
              <a:rPr lang="uk-UA" dirty="0" smtClean="0"/>
              <a:t>планових.</a:t>
            </a:r>
            <a:endParaRPr lang="ru-RU" dirty="0"/>
          </a:p>
          <a:p>
            <a:r>
              <a:rPr lang="uk-UA" dirty="0"/>
              <a:t>Методичної ради – </a:t>
            </a:r>
            <a:r>
              <a:rPr lang="uk-UA" dirty="0" smtClean="0"/>
              <a:t>5.</a:t>
            </a:r>
            <a:endParaRPr lang="ru-RU" dirty="0"/>
          </a:p>
          <a:p>
            <a:r>
              <a:rPr lang="uk-UA" dirty="0" smtClean="0"/>
              <a:t>Методичних комісій </a:t>
            </a:r>
            <a:r>
              <a:rPr lang="uk-UA" dirty="0"/>
              <a:t>– </a:t>
            </a:r>
            <a:r>
              <a:rPr lang="uk-UA" dirty="0" smtClean="0"/>
              <a:t>42.</a:t>
            </a:r>
            <a:endParaRPr lang="ru-RU" dirty="0"/>
          </a:p>
          <a:p>
            <a:r>
              <a:rPr lang="uk-UA" dirty="0"/>
              <a:t>Інструктивно-методичних нарад – </a:t>
            </a:r>
            <a:r>
              <a:rPr lang="uk-UA" dirty="0" smtClean="0"/>
              <a:t>5. </a:t>
            </a:r>
            <a:endParaRPr lang="ru-RU" dirty="0"/>
          </a:p>
          <a:p>
            <a:r>
              <a:rPr lang="uk-UA" dirty="0"/>
              <a:t> </a:t>
            </a:r>
            <a:endParaRPr lang="ru-RU" dirty="0"/>
          </a:p>
        </p:txBody>
      </p:sp>
      <p:sp>
        <p:nvSpPr>
          <p:cNvPr id="4" name="Номер слайда 3"/>
          <p:cNvSpPr>
            <a:spLocks noGrp="1"/>
          </p:cNvSpPr>
          <p:nvPr>
            <p:ph type="sldNum" idx="12"/>
          </p:nvPr>
        </p:nvSpPr>
        <p:spPr/>
        <p:txBody>
          <a:bodyPr/>
          <a:lstStyle/>
          <a:p>
            <a:fld id="{9F750AC5-1200-4328-84F1-BD6FD70D2808}" type="slidenum">
              <a:rPr lang="uk-UA" smtClean="0"/>
              <a:pPr/>
              <a:t>79</a:t>
            </a:fld>
            <a:endParaRPr lang="uk-UA"/>
          </a:p>
        </p:txBody>
      </p:sp>
      <p:pic>
        <p:nvPicPr>
          <p:cNvPr id="5" name="Picture 2" descr="Логотип"/>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59075" y="970012"/>
            <a:ext cx="1034059" cy="1034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503238" y="301625"/>
            <a:ext cx="9070975" cy="1262063"/>
          </a:xfrm>
          <a:ln/>
        </p:spPr>
        <p:txBody>
          <a:bodyPr tIns="3924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uk-UA"/>
              <a:t>Всього зобули робітничу кваліфікацію – 9 осіб</a:t>
            </a:r>
          </a:p>
        </p:txBody>
      </p:sp>
      <p:sp>
        <p:nvSpPr>
          <p:cNvPr id="11266" name="Rectangle 2"/>
          <p:cNvSpPr>
            <a:spLocks noGrp="1" noChangeArrowheads="1"/>
          </p:cNvSpPr>
          <p:nvPr>
            <p:ph type="body" idx="1"/>
          </p:nvPr>
        </p:nvSpPr>
        <p:spPr>
          <a:xfrm>
            <a:off x="503238" y="1768475"/>
            <a:ext cx="9070975" cy="4384675"/>
          </a:xfrm>
          <a:ln/>
        </p:spPr>
        <p:txBody>
          <a:bodyPr tIns="0"/>
          <a:lstStyle/>
          <a:p>
            <a:pPr marL="806450" indent="0">
              <a:spcBef>
                <a:spcPct val="0"/>
              </a:spcBef>
              <a:buClrTx/>
              <a:buFontTx/>
              <a:buNone/>
              <a:tabLst>
                <a:tab pos="806450"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 pos="9447213" algn="l"/>
              </a:tabLst>
            </a:pPr>
            <a:r>
              <a:rPr lang="uk-UA" sz="3600">
                <a:latin typeface="Times New Roman" pitchFamily="16" charset="0"/>
                <a:cs typeface="Times New Roman" pitchFamily="16" charset="0"/>
              </a:rPr>
              <a:t>1. Тракторист-машиніст сільськогосподарського (лісогосподарського) виробництва (категорії А1) (01.04-20.09.2019) –  2 особи. (УСЗН Козельщинської РДА).</a:t>
            </a:r>
          </a:p>
          <a:p>
            <a:pPr marL="806450" indent="0">
              <a:lnSpc>
                <a:spcPct val="106000"/>
              </a:lnSpc>
              <a:spcBef>
                <a:spcPct val="0"/>
              </a:spcBef>
              <a:buClrTx/>
              <a:buFontTx/>
              <a:buNone/>
              <a:tabLst>
                <a:tab pos="806450"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 pos="9447213" algn="l"/>
              </a:tabLst>
            </a:pPr>
            <a:r>
              <a:rPr lang="uk-UA" sz="3600">
                <a:latin typeface="Times New Roman" pitchFamily="16" charset="0"/>
                <a:cs typeface="Times New Roman" pitchFamily="16" charset="0"/>
              </a:rPr>
              <a:t>2. Кухар (3 розряд) (15.04.2019-20.09.2019)– 7 осіб. (Фізичні особи).</a:t>
            </a:r>
          </a:p>
        </p:txBody>
      </p:sp>
      <p:sp>
        <p:nvSpPr>
          <p:cNvPr id="2" name="Номер слайда 1"/>
          <p:cNvSpPr>
            <a:spLocks noGrp="1"/>
          </p:cNvSpPr>
          <p:nvPr>
            <p:ph type="sldNum" idx="12"/>
          </p:nvPr>
        </p:nvSpPr>
        <p:spPr/>
        <p:txBody>
          <a:bodyPr/>
          <a:lstStyle/>
          <a:p>
            <a:fld id="{9F750AC5-1200-4328-84F1-BD6FD70D2808}" type="slidenum">
              <a:rPr lang="uk-UA" smtClean="0"/>
              <a:pPr/>
              <a:t>8</a:t>
            </a:fld>
            <a:endParaRPr lang="uk-UA"/>
          </a:p>
        </p:txBody>
      </p:sp>
      <p:pic>
        <p:nvPicPr>
          <p:cNvPr id="5" name="Picture 2" descr="Логотип"/>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28744" y="1056506"/>
            <a:ext cx="1034059" cy="1034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9792" y="395461"/>
            <a:ext cx="9067800" cy="6356842"/>
          </a:xfrm>
        </p:spPr>
        <p:txBody>
          <a:bodyPr/>
          <a:lstStyle/>
          <a:p>
            <a:r>
              <a:rPr lang="uk-UA" sz="2800" dirty="0" smtClean="0"/>
              <a:t>   За </a:t>
            </a:r>
            <a:r>
              <a:rPr lang="uk-UA" sz="2800" dirty="0"/>
              <a:t>погодженням із профспілковим комітетом проводилося заохочення працівників.</a:t>
            </a:r>
            <a:endParaRPr lang="ru-RU" sz="2800" dirty="0"/>
          </a:p>
          <a:p>
            <a:r>
              <a:rPr lang="uk-UA" sz="2800" dirty="0" smtClean="0"/>
              <a:t>   Нагороджені </a:t>
            </a:r>
            <a:r>
              <a:rPr lang="uk-UA" sz="2800" dirty="0"/>
              <a:t>грамотами різного рівня всього 38 осіб, серед них:</a:t>
            </a:r>
            <a:endParaRPr lang="ru-RU" sz="2800" dirty="0"/>
          </a:p>
          <a:p>
            <a:pPr marL="457200" indent="-457200">
              <a:buFont typeface="Arial" panose="020B0604020202020204" pitchFamily="34" charset="0"/>
              <a:buChar char="•"/>
            </a:pPr>
            <a:r>
              <a:rPr lang="uk-UA" sz="2800" dirty="0" smtClean="0"/>
              <a:t>   Грамотою </a:t>
            </a:r>
            <a:r>
              <a:rPr lang="uk-UA" sz="2800" dirty="0"/>
              <a:t>Полтавської обласної ради - 1 працівник.</a:t>
            </a:r>
            <a:endParaRPr lang="ru-RU" sz="2800" dirty="0"/>
          </a:p>
          <a:p>
            <a:pPr marL="457200" indent="-457200">
              <a:buFont typeface="Arial" panose="020B0604020202020204" pitchFamily="34" charset="0"/>
              <a:buChar char="•"/>
            </a:pPr>
            <a:r>
              <a:rPr lang="uk-UA" sz="2800" dirty="0" smtClean="0"/>
              <a:t>   Грамотою </a:t>
            </a:r>
            <a:r>
              <a:rPr lang="uk-UA" sz="2800" dirty="0"/>
              <a:t>Департаменту освіти і науки  - 2 </a:t>
            </a:r>
            <a:r>
              <a:rPr lang="uk-UA" sz="2800" dirty="0" smtClean="0"/>
              <a:t>працівники.</a:t>
            </a:r>
            <a:endParaRPr lang="ru-RU" sz="2800" dirty="0"/>
          </a:p>
          <a:p>
            <a:pPr marL="457200" indent="-457200">
              <a:buFont typeface="Arial" panose="020B0604020202020204" pitchFamily="34" charset="0"/>
              <a:buChar char="•"/>
            </a:pPr>
            <a:r>
              <a:rPr lang="uk-UA" sz="2800" dirty="0" smtClean="0"/>
              <a:t>   Грамотою </a:t>
            </a:r>
            <a:r>
              <a:rPr lang="uk-UA" sz="2800" dirty="0" err="1"/>
              <a:t>Хорольської</a:t>
            </a:r>
            <a:r>
              <a:rPr lang="uk-UA" sz="2800" dirty="0"/>
              <a:t> РДА, районної ради  - 8 працівників.</a:t>
            </a:r>
            <a:endParaRPr lang="ru-RU" sz="2800" dirty="0"/>
          </a:p>
          <a:p>
            <a:pPr marL="457200" indent="-457200">
              <a:buFont typeface="Arial" panose="020B0604020202020204" pitchFamily="34" charset="0"/>
              <a:buChar char="•"/>
            </a:pPr>
            <a:r>
              <a:rPr lang="uk-UA" sz="2800" dirty="0" smtClean="0"/>
              <a:t>   Грамотою </a:t>
            </a:r>
            <a:r>
              <a:rPr lang="uk-UA" sz="2800" dirty="0" err="1"/>
              <a:t>Хорольської</a:t>
            </a:r>
            <a:r>
              <a:rPr lang="uk-UA" sz="2800" dirty="0"/>
              <a:t> міської ради  - 2 працівників.</a:t>
            </a:r>
            <a:endParaRPr lang="ru-RU" sz="2800" dirty="0"/>
          </a:p>
          <a:p>
            <a:pPr marL="457200" indent="-457200">
              <a:buFont typeface="Arial" panose="020B0604020202020204" pitchFamily="34" charset="0"/>
              <a:buChar char="•"/>
            </a:pPr>
            <a:r>
              <a:rPr lang="uk-UA" sz="2800" dirty="0" smtClean="0"/>
              <a:t>   Грамотою </a:t>
            </a:r>
            <a:r>
              <a:rPr lang="uk-UA" sz="2800" dirty="0"/>
              <a:t>Центру - 16 працівників.</a:t>
            </a:r>
            <a:endParaRPr lang="ru-RU" sz="2800" dirty="0"/>
          </a:p>
          <a:p>
            <a:r>
              <a:rPr lang="uk-UA" sz="2800" dirty="0" smtClean="0"/>
              <a:t>   Оголошено </a:t>
            </a:r>
            <a:r>
              <a:rPr lang="uk-UA" sz="2800" dirty="0"/>
              <a:t>подяки 16  працівникам Центру.</a:t>
            </a:r>
            <a:endParaRPr lang="ru-RU" sz="2800" dirty="0"/>
          </a:p>
          <a:p>
            <a:r>
              <a:rPr lang="uk-UA" sz="2800" dirty="0"/>
              <a:t> </a:t>
            </a:r>
            <a:endParaRPr lang="ru-RU" sz="2800" dirty="0"/>
          </a:p>
        </p:txBody>
      </p:sp>
      <p:sp>
        <p:nvSpPr>
          <p:cNvPr id="2" name="Номер слайда 1"/>
          <p:cNvSpPr>
            <a:spLocks noGrp="1"/>
          </p:cNvSpPr>
          <p:nvPr>
            <p:ph type="sldNum" idx="12"/>
          </p:nvPr>
        </p:nvSpPr>
        <p:spPr/>
        <p:txBody>
          <a:bodyPr/>
          <a:lstStyle/>
          <a:p>
            <a:fld id="{9F750AC5-1200-4328-84F1-BD6FD70D2808}" type="slidenum">
              <a:rPr lang="uk-UA" smtClean="0"/>
              <a:pPr/>
              <a:t>80</a:t>
            </a:fld>
            <a:endParaRPr lang="uk-UA"/>
          </a:p>
        </p:txBody>
      </p:sp>
      <p:pic>
        <p:nvPicPr>
          <p:cNvPr id="4" name="Picture 2" descr="Логотип"/>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24688" y="2051645"/>
            <a:ext cx="1034059" cy="1034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uk-UA" dirty="0" smtClean="0"/>
              <a:t>   Притягнуто </a:t>
            </a:r>
            <a:r>
              <a:rPr lang="uk-UA" dirty="0"/>
              <a:t>до дисциплінарної відповідальності </a:t>
            </a:r>
            <a:r>
              <a:rPr lang="uk-UA" dirty="0" smtClean="0"/>
              <a:t>3-х </a:t>
            </a:r>
            <a:r>
              <a:rPr lang="uk-UA" dirty="0" smtClean="0"/>
              <a:t>працівників, </a:t>
            </a:r>
            <a:r>
              <a:rPr lang="uk-UA" dirty="0"/>
              <a:t>їм оголошено догани.</a:t>
            </a:r>
            <a:endParaRPr lang="ru-RU" dirty="0"/>
          </a:p>
          <a:p>
            <a:r>
              <a:rPr lang="uk-UA" dirty="0" smtClean="0"/>
              <a:t>   За </a:t>
            </a:r>
            <a:r>
              <a:rPr lang="uk-UA" dirty="0"/>
              <a:t>результатами роботи протягом навчального року, за погодженням із профспілковим комітетом, згідно Положення про преміювання працівників  Центру, було премійовано 130  працівників на загальну суму 1564201 грн.,  із них за рахунок спеціального фонду 29 осіб на загальну суму 180520 грн. </a:t>
            </a:r>
            <a:endParaRPr lang="ru-RU" dirty="0"/>
          </a:p>
          <a:p>
            <a:endParaRPr lang="ru-RU" dirty="0"/>
          </a:p>
        </p:txBody>
      </p:sp>
      <p:sp>
        <p:nvSpPr>
          <p:cNvPr id="4" name="Номер слайда 3"/>
          <p:cNvSpPr>
            <a:spLocks noGrp="1"/>
          </p:cNvSpPr>
          <p:nvPr>
            <p:ph type="sldNum" idx="12"/>
          </p:nvPr>
        </p:nvSpPr>
        <p:spPr/>
        <p:txBody>
          <a:bodyPr/>
          <a:lstStyle/>
          <a:p>
            <a:fld id="{9F750AC5-1200-4328-84F1-BD6FD70D2808}" type="slidenum">
              <a:rPr lang="uk-UA" smtClean="0"/>
              <a:pPr/>
              <a:t>81</a:t>
            </a:fld>
            <a:endParaRPr lang="uk-UA"/>
          </a:p>
        </p:txBody>
      </p:sp>
      <p:pic>
        <p:nvPicPr>
          <p:cNvPr id="5" name="Picture 2" descr="Логотип"/>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84728" y="755501"/>
            <a:ext cx="1034059" cy="1034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uk-UA" dirty="0" smtClean="0"/>
              <a:t>   За </a:t>
            </a:r>
            <a:r>
              <a:rPr lang="uk-UA" dirty="0"/>
              <a:t>напруженість у роботі отримали доплати 26 осіб на загальну суму 177783 грн. у тому числі класні керівники </a:t>
            </a:r>
            <a:r>
              <a:rPr lang="uk-UA" dirty="0" smtClean="0"/>
              <a:t>груп, </a:t>
            </a:r>
            <a:r>
              <a:rPr lang="uk-UA" dirty="0"/>
              <a:t>де навчаються учні, які мають повну загальну середню </a:t>
            </a:r>
            <a:r>
              <a:rPr lang="uk-UA" dirty="0" smtClean="0"/>
              <a:t>освіту, </a:t>
            </a:r>
            <a:r>
              <a:rPr lang="uk-UA" dirty="0"/>
              <a:t>на суму 3704 грн.  </a:t>
            </a:r>
            <a:endParaRPr lang="ru-RU" dirty="0"/>
          </a:p>
          <a:p>
            <a:r>
              <a:rPr lang="uk-UA" dirty="0" smtClean="0"/>
              <a:t>   Був </a:t>
            </a:r>
            <a:r>
              <a:rPr lang="uk-UA" dirty="0"/>
              <a:t>організований дієвий контроль за всіма напрямками роботи закладу освіти. Проводився, як тематичний так і фронтальний контролі. </a:t>
            </a:r>
            <a:endParaRPr lang="ru-RU" dirty="0"/>
          </a:p>
        </p:txBody>
      </p:sp>
      <p:sp>
        <p:nvSpPr>
          <p:cNvPr id="4" name="Номер слайда 3"/>
          <p:cNvSpPr>
            <a:spLocks noGrp="1"/>
          </p:cNvSpPr>
          <p:nvPr>
            <p:ph type="sldNum" idx="12"/>
          </p:nvPr>
        </p:nvSpPr>
        <p:spPr/>
        <p:txBody>
          <a:bodyPr/>
          <a:lstStyle/>
          <a:p>
            <a:fld id="{9F750AC5-1200-4328-84F1-BD6FD70D2808}" type="slidenum">
              <a:rPr lang="uk-UA" smtClean="0"/>
              <a:pPr/>
              <a:t>82</a:t>
            </a:fld>
            <a:endParaRPr lang="uk-UA"/>
          </a:p>
        </p:txBody>
      </p:sp>
      <p:pic>
        <p:nvPicPr>
          <p:cNvPr id="5" name="Picture 2" descr="Логотип"/>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84728" y="755501"/>
            <a:ext cx="1034059" cy="1034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uk-UA" smtClean="0"/>
              <a:t>   З </a:t>
            </a:r>
            <a:r>
              <a:rPr lang="uk-UA" dirty="0"/>
              <a:t>метою вивчення досвіду, надання методичної допомоги та проведення контролю  навчально-виховної роботи адміністрацією </a:t>
            </a:r>
            <a:r>
              <a:rPr lang="uk-UA" dirty="0" err="1"/>
              <a:t>відвідано</a:t>
            </a:r>
            <a:r>
              <a:rPr lang="uk-UA" dirty="0"/>
              <a:t> 174 уроків та виховних заходів: директором – 24, заступником директора з НВР –  24, заступником директора з </a:t>
            </a:r>
            <a:r>
              <a:rPr lang="uk-UA" dirty="0" err="1"/>
              <a:t>НВхР</a:t>
            </a:r>
            <a:r>
              <a:rPr lang="uk-UA" dirty="0"/>
              <a:t> – 25, завідувачем відділення – 10, старшим майстром – 22, методистом Центру – 32 та  методистом ТВСВ – 7.</a:t>
            </a:r>
            <a:endParaRPr lang="ru-RU" dirty="0"/>
          </a:p>
        </p:txBody>
      </p:sp>
      <p:sp>
        <p:nvSpPr>
          <p:cNvPr id="4" name="Номер слайда 3"/>
          <p:cNvSpPr>
            <a:spLocks noGrp="1"/>
          </p:cNvSpPr>
          <p:nvPr>
            <p:ph type="sldNum" idx="12"/>
          </p:nvPr>
        </p:nvSpPr>
        <p:spPr/>
        <p:txBody>
          <a:bodyPr/>
          <a:lstStyle/>
          <a:p>
            <a:fld id="{9F750AC5-1200-4328-84F1-BD6FD70D2808}" type="slidenum">
              <a:rPr lang="uk-UA" smtClean="0"/>
              <a:pPr/>
              <a:t>83</a:t>
            </a:fld>
            <a:endParaRPr lang="uk-UA"/>
          </a:p>
        </p:txBody>
      </p:sp>
      <p:pic>
        <p:nvPicPr>
          <p:cNvPr id="5" name="Picture 2" descr="Логотип"/>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56736" y="827509"/>
            <a:ext cx="1034059" cy="1034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3238" y="301625"/>
            <a:ext cx="9067800" cy="1906576"/>
          </a:xfrm>
        </p:spPr>
        <p:txBody>
          <a:bodyPr/>
          <a:lstStyle/>
          <a:p>
            <a:r>
              <a:rPr lang="uk-UA" sz="3600" dirty="0" smtClean="0"/>
              <a:t>Протягом навчального року, станом на 15.06.2020 року, було підготовлено розпорядчі та інші документи:</a:t>
            </a:r>
            <a:r>
              <a:rPr lang="ru-RU" sz="3600" dirty="0" smtClean="0"/>
              <a:t/>
            </a:r>
            <a:br>
              <a:rPr lang="ru-RU" sz="3600" dirty="0" smtClean="0"/>
            </a:br>
            <a:endParaRPr lang="ru-RU" sz="3600" dirty="0"/>
          </a:p>
        </p:txBody>
      </p:sp>
      <p:sp>
        <p:nvSpPr>
          <p:cNvPr id="3" name="Содержимое 2"/>
          <p:cNvSpPr>
            <a:spLocks noGrp="1"/>
          </p:cNvSpPr>
          <p:nvPr>
            <p:ph idx="1"/>
          </p:nvPr>
        </p:nvSpPr>
        <p:spPr>
          <a:xfrm>
            <a:off x="503238" y="2065325"/>
            <a:ext cx="9067800" cy="4084650"/>
          </a:xfrm>
        </p:spPr>
        <p:txBody>
          <a:bodyPr/>
          <a:lstStyle/>
          <a:p>
            <a:pPr lvl="0"/>
            <a:r>
              <a:rPr lang="uk-UA" dirty="0" smtClean="0"/>
              <a:t>видано наказів з основної діяльності всього  297 з них:</a:t>
            </a:r>
            <a:endParaRPr lang="ru-RU" dirty="0" smtClean="0"/>
          </a:p>
          <a:p>
            <a:pPr lvl="0">
              <a:buFont typeface="Arial" pitchFamily="34" charset="0"/>
              <a:buChar char="•"/>
            </a:pPr>
            <a:r>
              <a:rPr lang="uk-UA" dirty="0" smtClean="0"/>
              <a:t>у І семестрі  - 156;</a:t>
            </a:r>
            <a:endParaRPr lang="ru-RU" dirty="0" smtClean="0"/>
          </a:p>
          <a:p>
            <a:pPr lvl="0">
              <a:buFont typeface="Arial" pitchFamily="34" charset="0"/>
              <a:buChar char="•"/>
            </a:pPr>
            <a:r>
              <a:rPr lang="uk-UA" dirty="0" smtClean="0"/>
              <a:t>у ІІ семестрі – 141.</a:t>
            </a:r>
            <a:endParaRPr lang="ru-RU" dirty="0" smtClean="0"/>
          </a:p>
          <a:p>
            <a:pPr lvl="0"/>
            <a:r>
              <a:rPr lang="uk-UA" dirty="0" smtClean="0"/>
              <a:t>видано наказів по навчальній частині 31 з них:</a:t>
            </a:r>
            <a:endParaRPr lang="ru-RU" dirty="0" smtClean="0"/>
          </a:p>
          <a:p>
            <a:pPr lvl="0">
              <a:buFont typeface="Arial" pitchFamily="34" charset="0"/>
              <a:buChar char="•"/>
            </a:pPr>
            <a:r>
              <a:rPr lang="uk-UA" dirty="0" smtClean="0"/>
              <a:t>у І семестрі  - 13;</a:t>
            </a:r>
            <a:endParaRPr lang="ru-RU" dirty="0" smtClean="0"/>
          </a:p>
          <a:p>
            <a:pPr lvl="0">
              <a:buFont typeface="Arial" pitchFamily="34" charset="0"/>
              <a:buChar char="•"/>
            </a:pPr>
            <a:r>
              <a:rPr lang="uk-UA" dirty="0" smtClean="0"/>
              <a:t>у ІІ семестрі – 18.</a:t>
            </a:r>
            <a:endParaRPr lang="ru-RU" dirty="0" smtClean="0"/>
          </a:p>
        </p:txBody>
      </p:sp>
      <p:sp>
        <p:nvSpPr>
          <p:cNvPr id="4" name="Номер слайда 3"/>
          <p:cNvSpPr>
            <a:spLocks noGrp="1"/>
          </p:cNvSpPr>
          <p:nvPr>
            <p:ph type="sldNum" idx="12"/>
          </p:nvPr>
        </p:nvSpPr>
        <p:spPr/>
        <p:txBody>
          <a:bodyPr/>
          <a:lstStyle/>
          <a:p>
            <a:fld id="{9F750AC5-1200-4328-84F1-BD6FD70D2808}" type="slidenum">
              <a:rPr lang="uk-UA" smtClean="0"/>
              <a:pPr/>
              <a:t>84</a:t>
            </a:fld>
            <a:endParaRPr lang="uk-UA"/>
          </a:p>
        </p:txBody>
      </p:sp>
      <p:pic>
        <p:nvPicPr>
          <p:cNvPr id="5" name="Picture 2" descr="Логотип"/>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56736" y="1056506"/>
            <a:ext cx="1034059" cy="1034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3238" y="301625"/>
            <a:ext cx="9067800" cy="1906576"/>
          </a:xfrm>
        </p:spPr>
        <p:txBody>
          <a:bodyPr/>
          <a:lstStyle/>
          <a:p>
            <a:r>
              <a:rPr lang="uk-UA" sz="3600" dirty="0" smtClean="0"/>
              <a:t>Протягом навчального року, станом на 15.06.2020 року, було підготовлено розпорядчі та інші документи:</a:t>
            </a:r>
            <a:r>
              <a:rPr lang="ru-RU" sz="3600" dirty="0" smtClean="0"/>
              <a:t/>
            </a:r>
            <a:br>
              <a:rPr lang="ru-RU" sz="3600" dirty="0" smtClean="0"/>
            </a:br>
            <a:endParaRPr lang="ru-RU" sz="3600" dirty="0"/>
          </a:p>
        </p:txBody>
      </p:sp>
      <p:sp>
        <p:nvSpPr>
          <p:cNvPr id="3" name="Содержимое 2"/>
          <p:cNvSpPr>
            <a:spLocks noGrp="1"/>
          </p:cNvSpPr>
          <p:nvPr>
            <p:ph idx="1"/>
          </p:nvPr>
        </p:nvSpPr>
        <p:spPr>
          <a:xfrm>
            <a:off x="503238" y="2065325"/>
            <a:ext cx="9067800" cy="4084650"/>
          </a:xfrm>
        </p:spPr>
        <p:txBody>
          <a:bodyPr/>
          <a:lstStyle/>
          <a:p>
            <a:pPr lvl="0"/>
            <a:r>
              <a:rPr lang="uk-UA" dirty="0" smtClean="0"/>
              <a:t>видано наказів з  кадрових питань всього 24 з них:</a:t>
            </a:r>
            <a:endParaRPr lang="ru-RU" dirty="0" smtClean="0"/>
          </a:p>
          <a:p>
            <a:pPr lvl="0">
              <a:buFont typeface="Arial" pitchFamily="34" charset="0"/>
              <a:buChar char="•"/>
            </a:pPr>
            <a:r>
              <a:rPr lang="uk-UA" dirty="0" smtClean="0"/>
              <a:t>у  І семестрі  - 130;</a:t>
            </a:r>
            <a:endParaRPr lang="ru-RU" dirty="0" smtClean="0"/>
          </a:p>
          <a:p>
            <a:pPr lvl="0">
              <a:buFont typeface="Arial" pitchFamily="34" charset="0"/>
              <a:buChar char="•"/>
            </a:pPr>
            <a:r>
              <a:rPr lang="uk-UA" dirty="0" smtClean="0"/>
              <a:t>у ІІ семестрі – 112.</a:t>
            </a:r>
            <a:endParaRPr lang="ru-RU" dirty="0" smtClean="0"/>
          </a:p>
          <a:p>
            <a:pPr lvl="0"/>
            <a:r>
              <a:rPr lang="uk-UA" dirty="0" smtClean="0"/>
              <a:t>видано наказів про відрядження всього 48 з них:</a:t>
            </a:r>
            <a:endParaRPr lang="ru-RU" dirty="0" smtClean="0"/>
          </a:p>
          <a:p>
            <a:pPr lvl="0">
              <a:buFont typeface="Arial" pitchFamily="34" charset="0"/>
              <a:buChar char="•"/>
            </a:pPr>
            <a:r>
              <a:rPr lang="uk-UA" dirty="0" smtClean="0"/>
              <a:t>І семестрі  - 37;</a:t>
            </a:r>
            <a:endParaRPr lang="ru-RU" dirty="0" smtClean="0"/>
          </a:p>
          <a:p>
            <a:pPr lvl="0">
              <a:buFont typeface="Arial" pitchFamily="34" charset="0"/>
              <a:buChar char="•"/>
            </a:pPr>
            <a:r>
              <a:rPr lang="uk-UA" dirty="0" smtClean="0"/>
              <a:t>ІІ семестрі – 11.</a:t>
            </a:r>
            <a:endParaRPr lang="ru-RU" dirty="0" smtClean="0"/>
          </a:p>
          <a:p>
            <a:endParaRPr lang="ru-RU" dirty="0"/>
          </a:p>
        </p:txBody>
      </p:sp>
      <p:sp>
        <p:nvSpPr>
          <p:cNvPr id="4" name="Номер слайда 3"/>
          <p:cNvSpPr>
            <a:spLocks noGrp="1"/>
          </p:cNvSpPr>
          <p:nvPr>
            <p:ph type="sldNum" idx="12"/>
          </p:nvPr>
        </p:nvSpPr>
        <p:spPr/>
        <p:txBody>
          <a:bodyPr/>
          <a:lstStyle/>
          <a:p>
            <a:fld id="{9F750AC5-1200-4328-84F1-BD6FD70D2808}" type="slidenum">
              <a:rPr lang="uk-UA" smtClean="0"/>
              <a:pPr/>
              <a:t>85</a:t>
            </a:fld>
            <a:endParaRPr lang="uk-UA"/>
          </a:p>
        </p:txBody>
      </p:sp>
      <p:pic>
        <p:nvPicPr>
          <p:cNvPr id="5" name="Picture 2" descr="Логотип"/>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46566" y="899517"/>
            <a:ext cx="1034059" cy="1034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3238" y="301625"/>
            <a:ext cx="9067800" cy="1906576"/>
          </a:xfrm>
        </p:spPr>
        <p:txBody>
          <a:bodyPr/>
          <a:lstStyle/>
          <a:p>
            <a:r>
              <a:rPr lang="uk-UA" sz="3600" dirty="0" smtClean="0"/>
              <a:t>Протягом навчального року, станом на 15.06.2020 року, було підготовлено розпорядчі та інші документи:</a:t>
            </a:r>
            <a:r>
              <a:rPr lang="ru-RU" sz="3600" dirty="0" smtClean="0"/>
              <a:t/>
            </a:r>
            <a:br>
              <a:rPr lang="ru-RU" sz="3600" dirty="0" smtClean="0"/>
            </a:br>
            <a:endParaRPr lang="ru-RU" sz="3600" dirty="0"/>
          </a:p>
        </p:txBody>
      </p:sp>
      <p:sp>
        <p:nvSpPr>
          <p:cNvPr id="3" name="Содержимое 2"/>
          <p:cNvSpPr>
            <a:spLocks noGrp="1"/>
          </p:cNvSpPr>
          <p:nvPr>
            <p:ph idx="1"/>
          </p:nvPr>
        </p:nvSpPr>
        <p:spPr>
          <a:xfrm>
            <a:off x="503238" y="2065325"/>
            <a:ext cx="9067800" cy="4084650"/>
          </a:xfrm>
        </p:spPr>
        <p:txBody>
          <a:bodyPr/>
          <a:lstStyle/>
          <a:p>
            <a:pPr lvl="0"/>
            <a:r>
              <a:rPr lang="uk-UA" dirty="0" smtClean="0"/>
              <a:t>видано розпоряджень всього 23 з них:</a:t>
            </a:r>
            <a:endParaRPr lang="ru-RU" dirty="0" smtClean="0"/>
          </a:p>
          <a:p>
            <a:pPr lvl="0">
              <a:buFont typeface="Arial" pitchFamily="34" charset="0"/>
              <a:buChar char="•"/>
            </a:pPr>
            <a:r>
              <a:rPr lang="uk-UA" dirty="0" smtClean="0"/>
              <a:t>І семестрі  - 10;</a:t>
            </a:r>
            <a:endParaRPr lang="ru-RU" dirty="0" smtClean="0"/>
          </a:p>
          <a:p>
            <a:pPr lvl="0">
              <a:buFont typeface="Arial" pitchFamily="34" charset="0"/>
              <a:buChar char="•"/>
            </a:pPr>
            <a:r>
              <a:rPr lang="uk-UA" dirty="0" smtClean="0"/>
              <a:t>ІІ семестрі – 13.</a:t>
            </a:r>
            <a:endParaRPr lang="ru-RU" dirty="0" smtClean="0"/>
          </a:p>
          <a:p>
            <a:pPr lvl="0"/>
            <a:r>
              <a:rPr lang="uk-UA" dirty="0" smtClean="0"/>
              <a:t>підготовлено листів у різні інстанції всього  415 з них</a:t>
            </a:r>
            <a:endParaRPr lang="ru-RU" dirty="0" smtClean="0"/>
          </a:p>
          <a:p>
            <a:pPr lvl="0">
              <a:buFont typeface="Arial" pitchFamily="34" charset="0"/>
              <a:buChar char="•"/>
            </a:pPr>
            <a:r>
              <a:rPr lang="uk-UA" dirty="0" smtClean="0"/>
              <a:t>І семестрі  - 252;</a:t>
            </a:r>
            <a:endParaRPr lang="ru-RU" dirty="0" smtClean="0"/>
          </a:p>
          <a:p>
            <a:pPr lvl="0">
              <a:buFont typeface="Arial" pitchFamily="34" charset="0"/>
              <a:buChar char="•"/>
            </a:pPr>
            <a:r>
              <a:rPr lang="uk-UA" dirty="0" smtClean="0"/>
              <a:t>ІІ семестрі – 163.</a:t>
            </a:r>
            <a:endParaRPr lang="ru-RU" dirty="0" smtClean="0"/>
          </a:p>
        </p:txBody>
      </p:sp>
      <p:sp>
        <p:nvSpPr>
          <p:cNvPr id="4" name="Номер слайда 3"/>
          <p:cNvSpPr>
            <a:spLocks noGrp="1"/>
          </p:cNvSpPr>
          <p:nvPr>
            <p:ph type="sldNum" idx="12"/>
          </p:nvPr>
        </p:nvSpPr>
        <p:spPr/>
        <p:txBody>
          <a:bodyPr/>
          <a:lstStyle/>
          <a:p>
            <a:fld id="{9F750AC5-1200-4328-84F1-BD6FD70D2808}" type="slidenum">
              <a:rPr lang="uk-UA" smtClean="0"/>
              <a:pPr/>
              <a:t>86</a:t>
            </a:fld>
            <a:endParaRPr lang="uk-UA"/>
          </a:p>
        </p:txBody>
      </p:sp>
      <p:pic>
        <p:nvPicPr>
          <p:cNvPr id="5" name="Picture 2" descr="Логотип"/>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28744" y="1056506"/>
            <a:ext cx="1034059" cy="1034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3238" y="301625"/>
            <a:ext cx="9067800" cy="1906576"/>
          </a:xfrm>
        </p:spPr>
        <p:txBody>
          <a:bodyPr/>
          <a:lstStyle/>
          <a:p>
            <a:endParaRPr lang="ru-RU" sz="3600" dirty="0"/>
          </a:p>
        </p:txBody>
      </p:sp>
      <p:sp>
        <p:nvSpPr>
          <p:cNvPr id="3" name="Содержимое 2"/>
          <p:cNvSpPr>
            <a:spLocks noGrp="1"/>
          </p:cNvSpPr>
          <p:nvPr>
            <p:ph idx="1"/>
          </p:nvPr>
        </p:nvSpPr>
        <p:spPr>
          <a:xfrm>
            <a:off x="503238" y="2065325"/>
            <a:ext cx="9067800" cy="4084650"/>
          </a:xfrm>
        </p:spPr>
        <p:txBody>
          <a:bodyPr/>
          <a:lstStyle/>
          <a:p>
            <a:pPr lvl="0"/>
            <a:r>
              <a:rPr lang="uk-UA" dirty="0" smtClean="0"/>
              <a:t>Проведено особистий прийом громадян  47 осіб з них:</a:t>
            </a:r>
            <a:endParaRPr lang="ru-RU" dirty="0" smtClean="0"/>
          </a:p>
          <a:p>
            <a:pPr lvl="0">
              <a:buFont typeface="Arial" pitchFamily="34" charset="0"/>
              <a:buChar char="•"/>
            </a:pPr>
            <a:r>
              <a:rPr lang="uk-UA" dirty="0" smtClean="0"/>
              <a:t>І семестрі  - 33 осіб;</a:t>
            </a:r>
            <a:endParaRPr lang="ru-RU" dirty="0" smtClean="0"/>
          </a:p>
          <a:p>
            <a:pPr lvl="0">
              <a:buFont typeface="Arial" pitchFamily="34" charset="0"/>
              <a:buChar char="•"/>
            </a:pPr>
            <a:r>
              <a:rPr lang="uk-UA" dirty="0" smtClean="0"/>
              <a:t>ІІ семестрі – 14 осіб.</a:t>
            </a:r>
            <a:endParaRPr lang="ru-RU" dirty="0" smtClean="0"/>
          </a:p>
        </p:txBody>
      </p:sp>
      <p:sp>
        <p:nvSpPr>
          <p:cNvPr id="4" name="Номер слайда 3"/>
          <p:cNvSpPr>
            <a:spLocks noGrp="1"/>
          </p:cNvSpPr>
          <p:nvPr>
            <p:ph type="sldNum" idx="12"/>
          </p:nvPr>
        </p:nvSpPr>
        <p:spPr/>
        <p:txBody>
          <a:bodyPr/>
          <a:lstStyle/>
          <a:p>
            <a:fld id="{9F750AC5-1200-4328-84F1-BD6FD70D2808}" type="slidenum">
              <a:rPr lang="uk-UA" smtClean="0"/>
              <a:pPr/>
              <a:t>87</a:t>
            </a:fld>
            <a:endParaRPr lang="uk-UA"/>
          </a:p>
        </p:txBody>
      </p:sp>
      <p:pic>
        <p:nvPicPr>
          <p:cNvPr id="5" name="Picture 2" descr="Логотип"/>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46566" y="899517"/>
            <a:ext cx="1034059" cy="1034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3238" y="301625"/>
            <a:ext cx="9067800" cy="2263766"/>
          </a:xfrm>
        </p:spPr>
        <p:txBody>
          <a:bodyPr/>
          <a:lstStyle/>
          <a:p>
            <a:endParaRPr lang="ru-RU" sz="3600" dirty="0"/>
          </a:p>
        </p:txBody>
      </p:sp>
      <p:sp>
        <p:nvSpPr>
          <p:cNvPr id="3" name="Содержимое 2"/>
          <p:cNvSpPr>
            <a:spLocks noGrp="1"/>
          </p:cNvSpPr>
          <p:nvPr>
            <p:ph idx="1"/>
          </p:nvPr>
        </p:nvSpPr>
        <p:spPr>
          <a:xfrm>
            <a:off x="503238" y="2565391"/>
            <a:ext cx="9067800" cy="3584584"/>
          </a:xfrm>
        </p:spPr>
        <p:txBody>
          <a:bodyPr/>
          <a:lstStyle/>
          <a:p>
            <a:pPr lvl="0"/>
            <a:r>
              <a:rPr lang="uk-UA" dirty="0" smtClean="0"/>
              <a:t>   Відряджень службових (директора  Центру) – 8, в тому числі </a:t>
            </a:r>
            <a:endParaRPr lang="ru-RU" dirty="0" smtClean="0"/>
          </a:p>
          <a:p>
            <a:pPr lvl="0">
              <a:buFont typeface="Arial" pitchFamily="34" charset="0"/>
              <a:buChar char="•"/>
            </a:pPr>
            <a:r>
              <a:rPr lang="uk-UA" dirty="0" smtClean="0"/>
              <a:t>у І семестрі  - 6;</a:t>
            </a:r>
            <a:endParaRPr lang="ru-RU" dirty="0" smtClean="0"/>
          </a:p>
          <a:p>
            <a:pPr lvl="0">
              <a:buFont typeface="Arial" pitchFamily="34" charset="0"/>
              <a:buChar char="•"/>
            </a:pPr>
            <a:r>
              <a:rPr lang="uk-UA" dirty="0" smtClean="0"/>
              <a:t>у ІІ семестрі – 2.</a:t>
            </a:r>
            <a:endParaRPr lang="ru-RU" dirty="0" smtClean="0"/>
          </a:p>
          <a:p>
            <a:endParaRPr lang="ru-RU" dirty="0"/>
          </a:p>
        </p:txBody>
      </p:sp>
      <p:sp>
        <p:nvSpPr>
          <p:cNvPr id="4" name="Номер слайда 3"/>
          <p:cNvSpPr>
            <a:spLocks noGrp="1"/>
          </p:cNvSpPr>
          <p:nvPr>
            <p:ph type="sldNum" idx="12"/>
          </p:nvPr>
        </p:nvSpPr>
        <p:spPr/>
        <p:txBody>
          <a:bodyPr/>
          <a:lstStyle/>
          <a:p>
            <a:fld id="{9F750AC5-1200-4328-84F1-BD6FD70D2808}" type="slidenum">
              <a:rPr lang="uk-UA" smtClean="0"/>
              <a:pPr/>
              <a:t>88</a:t>
            </a:fld>
            <a:endParaRPr lang="uk-UA"/>
          </a:p>
        </p:txBody>
      </p:sp>
      <p:pic>
        <p:nvPicPr>
          <p:cNvPr id="5" name="Picture 2" descr="Логотип"/>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4789" y="1548002"/>
            <a:ext cx="1034059" cy="1034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3200" b="1" dirty="0" smtClean="0"/>
              <a:t>Організація роботи з охорони праці, безпеки життєдіяльності та ЦЗ</a:t>
            </a:r>
            <a:endParaRPr lang="ru-RU" sz="3200" dirty="0"/>
          </a:p>
        </p:txBody>
      </p:sp>
      <p:sp>
        <p:nvSpPr>
          <p:cNvPr id="3" name="Содержимое 2"/>
          <p:cNvSpPr>
            <a:spLocks noGrp="1"/>
          </p:cNvSpPr>
          <p:nvPr>
            <p:ph idx="1"/>
          </p:nvPr>
        </p:nvSpPr>
        <p:spPr/>
        <p:txBody>
          <a:bodyPr/>
          <a:lstStyle/>
          <a:p>
            <a:r>
              <a:rPr lang="uk-UA" dirty="0" smtClean="0"/>
              <a:t>    Директором Центру видано 29 наказів та </a:t>
            </a:r>
            <a:r>
              <a:rPr lang="uk-UA" dirty="0"/>
              <a:t>9</a:t>
            </a:r>
            <a:r>
              <a:rPr lang="uk-UA" dirty="0" smtClean="0"/>
              <a:t> </a:t>
            </a:r>
            <a:r>
              <a:rPr lang="uk-UA" dirty="0" smtClean="0"/>
              <a:t>розпоряджень, спрямованих на забезпечення дотримання безпечних та здорових умов праці під час ведення освітнього процесу:</a:t>
            </a:r>
          </a:p>
          <a:p>
            <a:r>
              <a:rPr lang="uk-UA" dirty="0" smtClean="0"/>
              <a:t>   І семестр: 15 наказів; </a:t>
            </a:r>
            <a:r>
              <a:rPr lang="uk-UA" dirty="0" smtClean="0"/>
              <a:t>5 </a:t>
            </a:r>
            <a:r>
              <a:rPr lang="uk-UA" dirty="0" smtClean="0"/>
              <a:t>розпоряджень;</a:t>
            </a:r>
          </a:p>
          <a:p>
            <a:r>
              <a:rPr lang="uk-UA" dirty="0" smtClean="0"/>
              <a:t>   ІІ семестр: </a:t>
            </a:r>
            <a:r>
              <a:rPr lang="uk-UA" dirty="0"/>
              <a:t>14 наказів; 4</a:t>
            </a:r>
            <a:r>
              <a:rPr lang="uk-UA" dirty="0" smtClean="0"/>
              <a:t> розпоряджень.</a:t>
            </a:r>
          </a:p>
          <a:p>
            <a:r>
              <a:rPr lang="uk-UA" dirty="0"/>
              <a:t> </a:t>
            </a:r>
            <a:r>
              <a:rPr lang="uk-UA" dirty="0" smtClean="0"/>
              <a:t>  У тому числі в умовах запровадження карантинних обмежень</a:t>
            </a:r>
            <a:r>
              <a:rPr lang="uk-UA" dirty="0"/>
              <a:t>: </a:t>
            </a:r>
            <a:r>
              <a:rPr lang="uk-UA" dirty="0" smtClean="0"/>
              <a:t>9 </a:t>
            </a:r>
            <a:r>
              <a:rPr lang="uk-UA" dirty="0"/>
              <a:t>наказів; </a:t>
            </a:r>
            <a:r>
              <a:rPr lang="uk-UA" dirty="0" smtClean="0"/>
              <a:t>2 розпоряджень, що регламентують роботу під час карантину.</a:t>
            </a:r>
            <a:endParaRPr lang="ru-RU" dirty="0" smtClean="0"/>
          </a:p>
          <a:p>
            <a:endParaRPr lang="ru-RU" dirty="0"/>
          </a:p>
        </p:txBody>
      </p:sp>
      <p:sp>
        <p:nvSpPr>
          <p:cNvPr id="4" name="Номер слайда 3"/>
          <p:cNvSpPr>
            <a:spLocks noGrp="1"/>
          </p:cNvSpPr>
          <p:nvPr>
            <p:ph type="sldNum" idx="12"/>
          </p:nvPr>
        </p:nvSpPr>
        <p:spPr/>
        <p:txBody>
          <a:bodyPr/>
          <a:lstStyle/>
          <a:p>
            <a:fld id="{9F750AC5-1200-4328-84F1-BD6FD70D2808}" type="slidenum">
              <a:rPr lang="uk-UA" smtClean="0"/>
              <a:pPr/>
              <a:t>89</a:t>
            </a:fld>
            <a:endParaRPr lang="uk-UA"/>
          </a:p>
        </p:txBody>
      </p:sp>
      <p:pic>
        <p:nvPicPr>
          <p:cNvPr id="5" name="Picture 2" descr="Логотип"/>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81525" y="888434"/>
            <a:ext cx="1034059" cy="1034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503238" y="301625"/>
            <a:ext cx="9070975" cy="1262063"/>
          </a:xfrm>
          <a:ln/>
        </p:spPr>
        <p:txBody>
          <a:bodyPr tIns="39240"/>
          <a:lstStyle/>
          <a:p>
            <a:pPr marL="228600">
              <a:buClrTx/>
              <a:buFontTx/>
              <a:buNone/>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pPr>
            <a:r>
              <a:rPr lang="uk-UA" b="1"/>
              <a:t>Всього підвищили кваліфікацію 40 осіб</a:t>
            </a:r>
          </a:p>
        </p:txBody>
      </p:sp>
      <p:sp>
        <p:nvSpPr>
          <p:cNvPr id="12290" name="Rectangle 2"/>
          <p:cNvSpPr>
            <a:spLocks noGrp="1" noChangeArrowheads="1"/>
          </p:cNvSpPr>
          <p:nvPr>
            <p:ph type="body" idx="1"/>
          </p:nvPr>
        </p:nvSpPr>
        <p:spPr>
          <a:xfrm>
            <a:off x="503238" y="1768475"/>
            <a:ext cx="9070975" cy="4384675"/>
          </a:xfrm>
          <a:ln/>
        </p:spPr>
        <p:txBody>
          <a:bodyPr tIns="0"/>
          <a:lstStyle/>
          <a:p>
            <a:pPr marL="806450" indent="0">
              <a:spcBef>
                <a:spcPct val="0"/>
              </a:spcBef>
              <a:buClrTx/>
              <a:buFontTx/>
              <a:buNone/>
              <a:tabLst>
                <a:tab pos="806450"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 pos="9447213" algn="l"/>
              </a:tabLst>
            </a:pPr>
            <a:r>
              <a:rPr lang="uk-UA" sz="2400" dirty="0">
                <a:latin typeface="Times New Roman" pitchFamily="16" charset="0"/>
                <a:cs typeface="Times New Roman" pitchFamily="16" charset="0"/>
              </a:rPr>
              <a:t>1. Тракторист-машиніст сільськогосподарського (лісогосподарського) виробництва (категорії В1) (23.09.2019-07.11.2019) –  12 осіб.  (10 - фізичні особи, 2 – юридичні особи).</a:t>
            </a:r>
          </a:p>
          <a:p>
            <a:pPr marL="806450" indent="0">
              <a:lnSpc>
                <a:spcPct val="106000"/>
              </a:lnSpc>
              <a:spcBef>
                <a:spcPct val="0"/>
              </a:spcBef>
              <a:buClrTx/>
              <a:buFontTx/>
              <a:buNone/>
              <a:tabLst>
                <a:tab pos="806450"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 pos="9447213" algn="l"/>
              </a:tabLst>
            </a:pPr>
            <a:endParaRPr lang="uk-UA" sz="2400" dirty="0">
              <a:latin typeface="Times New Roman" pitchFamily="16" charset="0"/>
              <a:cs typeface="Times New Roman" pitchFamily="16" charset="0"/>
            </a:endParaRPr>
          </a:p>
          <a:p>
            <a:pPr marL="806450" indent="0">
              <a:lnSpc>
                <a:spcPct val="106000"/>
              </a:lnSpc>
              <a:spcBef>
                <a:spcPct val="0"/>
              </a:spcBef>
              <a:buClrTx/>
              <a:buFontTx/>
              <a:buNone/>
              <a:tabLst>
                <a:tab pos="806450"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 pos="9447213" algn="l"/>
              </a:tabLst>
            </a:pPr>
            <a:r>
              <a:rPr lang="uk-UA" sz="2400" dirty="0">
                <a:latin typeface="Times New Roman" pitchFamily="16" charset="0"/>
                <a:cs typeface="Times New Roman" pitchFamily="16" charset="0"/>
              </a:rPr>
              <a:t>2. Тракторист-машиніст сільськогосподарського (лісогосподарського) виробництва (категорії А2) (09.12.2019-31.01.2020) –  13 осіб.  (12 - фізичні особи, 1 – юридична особа).</a:t>
            </a:r>
          </a:p>
          <a:p>
            <a:pPr marL="806450" indent="0">
              <a:lnSpc>
                <a:spcPct val="106000"/>
              </a:lnSpc>
              <a:spcBef>
                <a:spcPct val="0"/>
              </a:spcBef>
              <a:buClrTx/>
              <a:buFontTx/>
              <a:buNone/>
              <a:tabLst>
                <a:tab pos="806450"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 pos="9447213" algn="l"/>
              </a:tabLst>
            </a:pPr>
            <a:endParaRPr lang="uk-UA" sz="2400" dirty="0">
              <a:latin typeface="Times New Roman" pitchFamily="16" charset="0"/>
              <a:cs typeface="Times New Roman" pitchFamily="16" charset="0"/>
            </a:endParaRPr>
          </a:p>
          <a:p>
            <a:pPr marL="806450" indent="0">
              <a:lnSpc>
                <a:spcPct val="106000"/>
              </a:lnSpc>
              <a:spcBef>
                <a:spcPct val="0"/>
              </a:spcBef>
              <a:buClrTx/>
              <a:buFontTx/>
              <a:buNone/>
              <a:tabLst>
                <a:tab pos="806450"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 pos="9447213" algn="l"/>
              </a:tabLst>
            </a:pPr>
            <a:r>
              <a:rPr lang="uk-UA" sz="2400" dirty="0">
                <a:latin typeface="Times New Roman" pitchFamily="16" charset="0"/>
                <a:cs typeface="Times New Roman" pitchFamily="16" charset="0"/>
              </a:rPr>
              <a:t>3. Тракторист-машиніст сільськогосподарського (лісогосподарського) виробництва (категорії А2) (02.01-25.02.2020) –  15 осіб.  (4 - фізичні особи, 11 – юридичні особи).</a:t>
            </a:r>
          </a:p>
        </p:txBody>
      </p:sp>
      <p:sp>
        <p:nvSpPr>
          <p:cNvPr id="2" name="Номер слайда 1"/>
          <p:cNvSpPr>
            <a:spLocks noGrp="1"/>
          </p:cNvSpPr>
          <p:nvPr>
            <p:ph type="sldNum" idx="12"/>
          </p:nvPr>
        </p:nvSpPr>
        <p:spPr/>
        <p:txBody>
          <a:bodyPr/>
          <a:lstStyle/>
          <a:p>
            <a:fld id="{9F750AC5-1200-4328-84F1-BD6FD70D2808}" type="slidenum">
              <a:rPr lang="uk-UA" smtClean="0"/>
              <a:pPr/>
              <a:t>9</a:t>
            </a:fld>
            <a:endParaRPr lang="uk-UA"/>
          </a:p>
        </p:txBody>
      </p:sp>
      <p:pic>
        <p:nvPicPr>
          <p:cNvPr id="5" name="Picture 2" descr="Логотип"/>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84728" y="985252"/>
            <a:ext cx="1034059" cy="1034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3200" b="1" dirty="0" smtClean="0"/>
              <a:t>Організація роботи з охорони праці, безпеки життєдіяльності та ЦЗ</a:t>
            </a:r>
            <a:endParaRPr lang="ru-RU" sz="3200" dirty="0"/>
          </a:p>
        </p:txBody>
      </p:sp>
      <p:sp>
        <p:nvSpPr>
          <p:cNvPr id="3" name="Содержимое 2"/>
          <p:cNvSpPr>
            <a:spLocks noGrp="1"/>
          </p:cNvSpPr>
          <p:nvPr>
            <p:ph idx="1"/>
          </p:nvPr>
        </p:nvSpPr>
        <p:spPr/>
        <p:txBody>
          <a:bodyPr/>
          <a:lstStyle/>
          <a:p>
            <a:r>
              <a:rPr lang="ru-RU" dirty="0" smtClean="0"/>
              <a:t>   У І </a:t>
            </a:r>
            <a:r>
              <a:rPr lang="ru-RU" dirty="0" err="1" smtClean="0"/>
              <a:t>семестрі</a:t>
            </a:r>
            <a:r>
              <a:rPr lang="ru-RU" dirty="0" smtClean="0"/>
              <a:t>  </a:t>
            </a:r>
            <a:r>
              <a:rPr lang="ru-RU" dirty="0" err="1" smtClean="0"/>
              <a:t>пройшли</a:t>
            </a:r>
            <a:r>
              <a:rPr lang="ru-RU" dirty="0" smtClean="0"/>
              <a:t> </a:t>
            </a:r>
            <a:r>
              <a:rPr lang="ru-RU" dirty="0" err="1" smtClean="0"/>
              <a:t>навчання</a:t>
            </a:r>
            <a:r>
              <a:rPr lang="ru-RU" dirty="0" smtClean="0"/>
              <a:t> та </a:t>
            </a:r>
            <a:r>
              <a:rPr lang="ru-RU" dirty="0" err="1" smtClean="0"/>
              <a:t>перевірку</a:t>
            </a:r>
            <a:r>
              <a:rPr lang="ru-RU" dirty="0" smtClean="0"/>
              <a:t> </a:t>
            </a:r>
            <a:r>
              <a:rPr lang="ru-RU" dirty="0" err="1" smtClean="0"/>
              <a:t>знань</a:t>
            </a:r>
            <a:r>
              <a:rPr lang="ru-RU" dirty="0" smtClean="0"/>
              <a:t> з </a:t>
            </a:r>
            <a:r>
              <a:rPr lang="ru-RU" dirty="0" err="1" smtClean="0"/>
              <a:t>питань</a:t>
            </a:r>
            <a:r>
              <a:rPr lang="ru-RU" dirty="0" smtClean="0"/>
              <a:t> </a:t>
            </a:r>
            <a:r>
              <a:rPr lang="ru-RU" dirty="0" err="1" smtClean="0"/>
              <a:t>охорони</a:t>
            </a:r>
            <a:r>
              <a:rPr lang="ru-RU" dirty="0" smtClean="0"/>
              <a:t> </a:t>
            </a:r>
            <a:r>
              <a:rPr lang="ru-RU" dirty="0" err="1" smtClean="0"/>
              <a:t>праці</a:t>
            </a:r>
            <a:r>
              <a:rPr lang="ru-RU" dirty="0" smtClean="0"/>
              <a:t> 36 </a:t>
            </a:r>
            <a:r>
              <a:rPr lang="ru-RU" dirty="0" err="1"/>
              <a:t>працівників</a:t>
            </a:r>
            <a:r>
              <a:rPr lang="ru-RU" dirty="0"/>
              <a:t> .</a:t>
            </a:r>
            <a:endParaRPr lang="ru-RU" dirty="0" smtClean="0"/>
          </a:p>
          <a:p>
            <a:endParaRPr lang="ru-RU" dirty="0"/>
          </a:p>
          <a:p>
            <a:r>
              <a:rPr lang="ru-RU" dirty="0" smtClean="0"/>
              <a:t>   У ІІ </a:t>
            </a:r>
            <a:r>
              <a:rPr lang="ru-RU" dirty="0" err="1" smtClean="0"/>
              <a:t>семестрі</a:t>
            </a:r>
            <a:r>
              <a:rPr lang="ru-RU" dirty="0" smtClean="0"/>
              <a:t> – 73 </a:t>
            </a:r>
            <a:r>
              <a:rPr lang="ru-RU" dirty="0" err="1" smtClean="0"/>
              <a:t>працівники</a:t>
            </a:r>
            <a:r>
              <a:rPr lang="ru-RU" dirty="0" smtClean="0"/>
              <a:t> з </a:t>
            </a:r>
            <a:r>
              <a:rPr lang="ru-RU" dirty="0" err="1" smtClean="0"/>
              <a:t>питань</a:t>
            </a:r>
            <a:r>
              <a:rPr lang="ru-RU" dirty="0" smtClean="0"/>
              <a:t> </a:t>
            </a:r>
            <a:r>
              <a:rPr lang="ru-RU" dirty="0" err="1" smtClean="0"/>
              <a:t>цивільного</a:t>
            </a:r>
            <a:r>
              <a:rPr lang="ru-RU" dirty="0" smtClean="0"/>
              <a:t> </a:t>
            </a:r>
            <a:r>
              <a:rPr lang="ru-RU" dirty="0" err="1" smtClean="0"/>
              <a:t>захисту</a:t>
            </a:r>
            <a:r>
              <a:rPr lang="ru-RU" dirty="0" smtClean="0"/>
              <a:t>. 7 </a:t>
            </a:r>
            <a:r>
              <a:rPr lang="ru-RU" dirty="0" err="1" smtClean="0"/>
              <a:t>відповідальних</a:t>
            </a:r>
            <a:r>
              <a:rPr lang="ru-RU" dirty="0" smtClean="0"/>
              <a:t> </a:t>
            </a:r>
            <a:r>
              <a:rPr lang="ru-RU" dirty="0" err="1" smtClean="0"/>
              <a:t>осіб</a:t>
            </a:r>
            <a:r>
              <a:rPr lang="ru-RU" dirty="0" smtClean="0"/>
              <a:t> </a:t>
            </a:r>
            <a:r>
              <a:rPr lang="ru-RU" dirty="0" err="1" smtClean="0"/>
              <a:t>пройшли</a:t>
            </a:r>
            <a:r>
              <a:rPr lang="ru-RU" dirty="0" smtClean="0"/>
              <a:t> </a:t>
            </a:r>
            <a:r>
              <a:rPr lang="ru-RU" dirty="0" err="1" smtClean="0"/>
              <a:t>навчання</a:t>
            </a:r>
            <a:r>
              <a:rPr lang="ru-RU" dirty="0" smtClean="0"/>
              <a:t> та </a:t>
            </a:r>
            <a:r>
              <a:rPr lang="ru-RU" dirty="0" err="1" smtClean="0"/>
              <a:t>перевірку</a:t>
            </a:r>
            <a:r>
              <a:rPr lang="ru-RU" dirty="0" smtClean="0"/>
              <a:t> </a:t>
            </a:r>
            <a:r>
              <a:rPr lang="ru-RU" dirty="0" err="1" smtClean="0"/>
              <a:t>знань</a:t>
            </a:r>
            <a:r>
              <a:rPr lang="ru-RU" dirty="0" smtClean="0"/>
              <a:t> у </a:t>
            </a:r>
            <a:r>
              <a:rPr lang="ru-RU" dirty="0" err="1" smtClean="0"/>
              <a:t>навчально-консультативних</a:t>
            </a:r>
            <a:r>
              <a:rPr lang="ru-RU" dirty="0" smtClean="0"/>
              <a:t> центрах.</a:t>
            </a:r>
          </a:p>
          <a:p>
            <a:endParaRPr lang="ru-RU" dirty="0"/>
          </a:p>
        </p:txBody>
      </p:sp>
      <p:sp>
        <p:nvSpPr>
          <p:cNvPr id="4" name="Номер слайда 3"/>
          <p:cNvSpPr>
            <a:spLocks noGrp="1"/>
          </p:cNvSpPr>
          <p:nvPr>
            <p:ph type="sldNum" idx="12"/>
          </p:nvPr>
        </p:nvSpPr>
        <p:spPr/>
        <p:txBody>
          <a:bodyPr/>
          <a:lstStyle/>
          <a:p>
            <a:fld id="{9F750AC5-1200-4328-84F1-BD6FD70D2808}" type="slidenum">
              <a:rPr lang="uk-UA" smtClean="0"/>
              <a:pPr/>
              <a:t>90</a:t>
            </a:fld>
            <a:endParaRPr lang="uk-UA"/>
          </a:p>
        </p:txBody>
      </p:sp>
      <p:pic>
        <p:nvPicPr>
          <p:cNvPr id="5" name="Picture 2" descr="Логотип"/>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59075" y="1056506"/>
            <a:ext cx="1034059" cy="1034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3200" b="1" dirty="0" smtClean="0"/>
              <a:t>Організація роботи з охорони праці, безпеки життєдіяльності та ЦЗ</a:t>
            </a:r>
            <a:endParaRPr lang="ru-RU" sz="3200" dirty="0"/>
          </a:p>
        </p:txBody>
      </p:sp>
      <p:sp>
        <p:nvSpPr>
          <p:cNvPr id="3" name="Содержимое 2"/>
          <p:cNvSpPr>
            <a:spLocks noGrp="1"/>
          </p:cNvSpPr>
          <p:nvPr>
            <p:ph idx="1"/>
          </p:nvPr>
        </p:nvSpPr>
        <p:spPr>
          <a:xfrm>
            <a:off x="503238" y="1422383"/>
            <a:ext cx="9067800" cy="4727592"/>
          </a:xfrm>
        </p:spPr>
        <p:txBody>
          <a:bodyPr/>
          <a:lstStyle/>
          <a:p>
            <a:r>
              <a:rPr lang="ru-RU" dirty="0" smtClean="0"/>
              <a:t> </a:t>
            </a:r>
            <a:r>
              <a:rPr lang="ru-RU" dirty="0" err="1" smtClean="0"/>
              <a:t>Здійснюються</a:t>
            </a:r>
            <a:r>
              <a:rPr lang="ru-RU" dirty="0" smtClean="0"/>
              <a:t> заходи </a:t>
            </a:r>
            <a:r>
              <a:rPr lang="ru-RU" dirty="0" err="1" smtClean="0"/>
              <a:t>щодо</a:t>
            </a:r>
            <a:r>
              <a:rPr lang="ru-RU" dirty="0" smtClean="0"/>
              <a:t>:</a:t>
            </a:r>
          </a:p>
          <a:p>
            <a:r>
              <a:rPr lang="ru-RU" dirty="0" smtClean="0"/>
              <a:t>- </a:t>
            </a:r>
            <a:r>
              <a:rPr lang="ru-RU" dirty="0" err="1" smtClean="0"/>
              <a:t>закінчення</a:t>
            </a:r>
            <a:r>
              <a:rPr lang="ru-RU" dirty="0" smtClean="0"/>
              <a:t> </a:t>
            </a:r>
            <a:r>
              <a:rPr lang="ru-RU" dirty="0" err="1" smtClean="0"/>
              <a:t>капітального</a:t>
            </a:r>
            <a:r>
              <a:rPr lang="ru-RU" dirty="0" smtClean="0"/>
              <a:t> ремонту </a:t>
            </a:r>
            <a:r>
              <a:rPr lang="ru-RU" dirty="0" err="1" smtClean="0"/>
              <a:t>теплотраси</a:t>
            </a:r>
            <a:r>
              <a:rPr lang="ru-RU" dirty="0" smtClean="0"/>
              <a:t>;</a:t>
            </a:r>
          </a:p>
          <a:p>
            <a:r>
              <a:rPr lang="ru-RU" dirty="0" smtClean="0"/>
              <a:t>- </a:t>
            </a:r>
            <a:r>
              <a:rPr lang="ru-RU" dirty="0" err="1" smtClean="0"/>
              <a:t>облаштування</a:t>
            </a:r>
            <a:r>
              <a:rPr lang="ru-RU" dirty="0" smtClean="0"/>
              <a:t> </a:t>
            </a:r>
            <a:r>
              <a:rPr lang="ru-RU" dirty="0" err="1" smtClean="0"/>
              <a:t>приміщення</a:t>
            </a:r>
            <a:r>
              <a:rPr lang="ru-RU" dirty="0" smtClean="0"/>
              <a:t> </a:t>
            </a:r>
            <a:r>
              <a:rPr lang="ru-RU" dirty="0" err="1" smtClean="0"/>
              <a:t>гуртожитку</a:t>
            </a:r>
            <a:r>
              <a:rPr lang="ru-RU" dirty="0" smtClean="0"/>
              <a:t> ТВСВ системами </a:t>
            </a:r>
            <a:r>
              <a:rPr lang="ru-RU" dirty="0" err="1" smtClean="0"/>
              <a:t>пожежної</a:t>
            </a:r>
            <a:r>
              <a:rPr lang="ru-RU" dirty="0" smtClean="0"/>
              <a:t> </a:t>
            </a:r>
            <a:r>
              <a:rPr lang="ru-RU" dirty="0" err="1" smtClean="0"/>
              <a:t>сигналізації</a:t>
            </a:r>
            <a:r>
              <a:rPr lang="ru-RU" dirty="0" smtClean="0"/>
              <a:t>, </a:t>
            </a:r>
            <a:r>
              <a:rPr lang="ru-RU" dirty="0" err="1" smtClean="0"/>
              <a:t>оповіщення</a:t>
            </a:r>
            <a:r>
              <a:rPr lang="ru-RU" dirty="0" smtClean="0"/>
              <a:t> та </a:t>
            </a:r>
            <a:r>
              <a:rPr lang="ru-RU" dirty="0" err="1" smtClean="0"/>
              <a:t>централізованого</a:t>
            </a:r>
            <a:r>
              <a:rPr lang="ru-RU" dirty="0" smtClean="0"/>
              <a:t> </a:t>
            </a:r>
            <a:r>
              <a:rPr lang="ru-RU" dirty="0" err="1" smtClean="0"/>
              <a:t>пожежного</a:t>
            </a:r>
            <a:r>
              <a:rPr lang="ru-RU" dirty="0" smtClean="0"/>
              <a:t> </a:t>
            </a:r>
            <a:r>
              <a:rPr lang="ru-RU" dirty="0" err="1" smtClean="0"/>
              <a:t>спостереження</a:t>
            </a:r>
            <a:r>
              <a:rPr lang="ru-RU" dirty="0" smtClean="0"/>
              <a:t>, а </a:t>
            </a:r>
            <a:r>
              <a:rPr lang="ru-RU" dirty="0" err="1" smtClean="0"/>
              <a:t>також</a:t>
            </a:r>
            <a:r>
              <a:rPr lang="ru-RU" dirty="0" smtClean="0"/>
              <a:t> </a:t>
            </a:r>
            <a:r>
              <a:rPr lang="ru-RU" dirty="0" err="1" smtClean="0"/>
              <a:t>блискавко</a:t>
            </a:r>
            <a:r>
              <a:rPr lang="ru-RU" dirty="0" smtClean="0"/>
              <a:t> </a:t>
            </a:r>
            <a:r>
              <a:rPr lang="ru-RU" dirty="0" err="1" smtClean="0"/>
              <a:t>захисту</a:t>
            </a:r>
            <a:r>
              <a:rPr lang="ru-RU" dirty="0" smtClean="0"/>
              <a:t>;  </a:t>
            </a:r>
          </a:p>
          <a:p>
            <a:r>
              <a:rPr lang="ru-RU" dirty="0" smtClean="0"/>
              <a:t>- </a:t>
            </a:r>
            <a:r>
              <a:rPr lang="ru-RU" dirty="0" err="1" smtClean="0"/>
              <a:t>вогнезахисного</a:t>
            </a:r>
            <a:r>
              <a:rPr lang="ru-RU" dirty="0" smtClean="0"/>
              <a:t> </a:t>
            </a:r>
            <a:r>
              <a:rPr lang="ru-RU" dirty="0" err="1" smtClean="0"/>
              <a:t>обробітку</a:t>
            </a:r>
            <a:r>
              <a:rPr lang="ru-RU" dirty="0" smtClean="0"/>
              <a:t> </a:t>
            </a:r>
            <a:r>
              <a:rPr lang="ru-RU" dirty="0" err="1" smtClean="0"/>
              <a:t>дерев’яних</a:t>
            </a:r>
            <a:r>
              <a:rPr lang="ru-RU" dirty="0" smtClean="0"/>
              <a:t> </a:t>
            </a:r>
            <a:r>
              <a:rPr lang="ru-RU" dirty="0" err="1" smtClean="0"/>
              <a:t>стропильних</a:t>
            </a:r>
            <a:r>
              <a:rPr lang="ru-RU" dirty="0" smtClean="0"/>
              <a:t> </a:t>
            </a:r>
            <a:r>
              <a:rPr lang="ru-RU" dirty="0" err="1" smtClean="0"/>
              <a:t>конструкцій</a:t>
            </a:r>
            <a:r>
              <a:rPr lang="ru-RU" dirty="0" smtClean="0"/>
              <a:t> </a:t>
            </a:r>
            <a:r>
              <a:rPr lang="ru-RU" dirty="0" err="1" smtClean="0"/>
              <a:t>горищних</a:t>
            </a:r>
            <a:r>
              <a:rPr lang="ru-RU" dirty="0" smtClean="0"/>
              <a:t> </a:t>
            </a:r>
            <a:r>
              <a:rPr lang="ru-RU" dirty="0" err="1" smtClean="0"/>
              <a:t>приміщень</a:t>
            </a:r>
            <a:r>
              <a:rPr lang="ru-RU" dirty="0" smtClean="0"/>
              <a:t>;</a:t>
            </a:r>
          </a:p>
          <a:p>
            <a:r>
              <a:rPr lang="ru-RU" dirty="0" smtClean="0"/>
              <a:t>-  </a:t>
            </a:r>
            <a:r>
              <a:rPr lang="ru-RU" dirty="0" err="1" smtClean="0"/>
              <a:t>атестації</a:t>
            </a:r>
            <a:r>
              <a:rPr lang="ru-RU" dirty="0" smtClean="0"/>
              <a:t> </a:t>
            </a:r>
            <a:r>
              <a:rPr lang="ru-RU" dirty="0" err="1" smtClean="0"/>
              <a:t>робочих</a:t>
            </a:r>
            <a:r>
              <a:rPr lang="ru-RU" dirty="0" smtClean="0"/>
              <a:t> </a:t>
            </a:r>
            <a:r>
              <a:rPr lang="ru-RU" dirty="0" err="1" smtClean="0"/>
              <a:t>місць</a:t>
            </a:r>
            <a:r>
              <a:rPr lang="ru-RU" dirty="0" smtClean="0"/>
              <a:t> за </a:t>
            </a:r>
            <a:r>
              <a:rPr lang="ru-RU" dirty="0" err="1" smtClean="0"/>
              <a:t>умовами</a:t>
            </a:r>
            <a:r>
              <a:rPr lang="ru-RU" dirty="0" smtClean="0"/>
              <a:t> </a:t>
            </a:r>
            <a:r>
              <a:rPr lang="ru-RU" dirty="0" err="1" smtClean="0"/>
              <a:t>праці</a:t>
            </a:r>
            <a:r>
              <a:rPr lang="ru-RU" dirty="0" smtClean="0"/>
              <a:t> (один раз у 5 </a:t>
            </a:r>
            <a:r>
              <a:rPr lang="ru-RU" dirty="0" err="1" smtClean="0"/>
              <a:t>років</a:t>
            </a:r>
            <a:r>
              <a:rPr lang="ru-RU" dirty="0" smtClean="0"/>
              <a:t>).</a:t>
            </a:r>
          </a:p>
        </p:txBody>
      </p:sp>
      <p:sp>
        <p:nvSpPr>
          <p:cNvPr id="4" name="Номер слайда 3"/>
          <p:cNvSpPr>
            <a:spLocks noGrp="1"/>
          </p:cNvSpPr>
          <p:nvPr>
            <p:ph type="sldNum" idx="12"/>
          </p:nvPr>
        </p:nvSpPr>
        <p:spPr/>
        <p:txBody>
          <a:bodyPr/>
          <a:lstStyle/>
          <a:p>
            <a:fld id="{9F750AC5-1200-4328-84F1-BD6FD70D2808}" type="slidenum">
              <a:rPr lang="uk-UA" smtClean="0"/>
              <a:pPr/>
              <a:t>91</a:t>
            </a:fld>
            <a:endParaRPr lang="uk-UA"/>
          </a:p>
        </p:txBody>
      </p:sp>
      <p:pic>
        <p:nvPicPr>
          <p:cNvPr id="5" name="Picture 2" descr="Логотип"/>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56736" y="899517"/>
            <a:ext cx="1034059" cy="1034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3200" b="1" dirty="0" smtClean="0"/>
              <a:t>Організація роботи з охорони праці, безпеки життєдіяльності та ЦЗ</a:t>
            </a:r>
            <a:endParaRPr lang="ru-RU" sz="3200" dirty="0"/>
          </a:p>
        </p:txBody>
      </p:sp>
      <p:sp>
        <p:nvSpPr>
          <p:cNvPr id="3" name="Содержимое 2"/>
          <p:cNvSpPr>
            <a:spLocks noGrp="1"/>
          </p:cNvSpPr>
          <p:nvPr>
            <p:ph idx="1"/>
          </p:nvPr>
        </p:nvSpPr>
        <p:spPr/>
        <p:txBody>
          <a:bodyPr/>
          <a:lstStyle/>
          <a:p>
            <a:r>
              <a:rPr lang="ru-RU" dirty="0" smtClean="0"/>
              <a:t>   </a:t>
            </a:r>
            <a:r>
              <a:rPr lang="ru-RU" dirty="0" err="1" smtClean="0"/>
              <a:t>Протягом</a:t>
            </a:r>
            <a:r>
              <a:rPr lang="ru-RU" dirty="0" smtClean="0"/>
              <a:t> 2019-2020 н.р.  на заходи </a:t>
            </a:r>
            <a:r>
              <a:rPr lang="ru-RU" dirty="0" err="1" smtClean="0"/>
              <a:t>охорони</a:t>
            </a:r>
            <a:r>
              <a:rPr lang="ru-RU" dirty="0" smtClean="0"/>
              <a:t> </a:t>
            </a:r>
            <a:r>
              <a:rPr lang="ru-RU" dirty="0" err="1" smtClean="0"/>
              <a:t>праці</a:t>
            </a:r>
            <a:r>
              <a:rPr lang="ru-RU" dirty="0" smtClean="0"/>
              <a:t>, </a:t>
            </a:r>
            <a:r>
              <a:rPr lang="ru-RU" dirty="0" err="1" smtClean="0"/>
              <a:t>цивільної</a:t>
            </a:r>
            <a:r>
              <a:rPr lang="ru-RU" dirty="0" smtClean="0"/>
              <a:t>, </a:t>
            </a:r>
            <a:r>
              <a:rPr lang="ru-RU" dirty="0" err="1" smtClean="0"/>
              <a:t>техногенної</a:t>
            </a:r>
            <a:r>
              <a:rPr lang="ru-RU" dirty="0" smtClean="0"/>
              <a:t> та </a:t>
            </a:r>
            <a:r>
              <a:rPr lang="ru-RU" dirty="0" err="1" smtClean="0"/>
              <a:t>пожежної</a:t>
            </a:r>
            <a:r>
              <a:rPr lang="ru-RU" dirty="0" smtClean="0"/>
              <a:t> </a:t>
            </a:r>
            <a:r>
              <a:rPr lang="ru-RU" dirty="0" err="1" smtClean="0"/>
              <a:t>безпеки</a:t>
            </a:r>
            <a:r>
              <a:rPr lang="ru-RU" dirty="0" smtClean="0"/>
              <a:t> </a:t>
            </a:r>
            <a:r>
              <a:rPr lang="ru-RU" dirty="0" err="1" smtClean="0"/>
              <a:t>використано</a:t>
            </a:r>
            <a:r>
              <a:rPr lang="ru-RU" dirty="0" smtClean="0"/>
              <a:t> </a:t>
            </a:r>
            <a:r>
              <a:rPr lang="ru-RU" dirty="0" err="1" smtClean="0"/>
              <a:t>коштів</a:t>
            </a:r>
            <a:r>
              <a:rPr lang="ru-RU" dirty="0" smtClean="0"/>
              <a:t> на суму 572876 </a:t>
            </a:r>
            <a:r>
              <a:rPr lang="ru-RU" dirty="0" err="1" smtClean="0"/>
              <a:t>грн</a:t>
            </a:r>
            <a:r>
              <a:rPr lang="ru-RU" dirty="0" smtClean="0"/>
              <a:t>.     </a:t>
            </a:r>
          </a:p>
          <a:p>
            <a:endParaRPr lang="ru-RU" dirty="0" smtClean="0"/>
          </a:p>
          <a:p>
            <a:endParaRPr lang="ru-RU" dirty="0"/>
          </a:p>
        </p:txBody>
      </p:sp>
      <p:sp>
        <p:nvSpPr>
          <p:cNvPr id="4" name="Номер слайда 3"/>
          <p:cNvSpPr>
            <a:spLocks noGrp="1"/>
          </p:cNvSpPr>
          <p:nvPr>
            <p:ph type="sldNum" idx="12"/>
          </p:nvPr>
        </p:nvSpPr>
        <p:spPr/>
        <p:txBody>
          <a:bodyPr/>
          <a:lstStyle/>
          <a:p>
            <a:fld id="{9F750AC5-1200-4328-84F1-BD6FD70D2808}" type="slidenum">
              <a:rPr lang="uk-UA" smtClean="0"/>
              <a:pPr/>
              <a:t>92</a:t>
            </a:fld>
            <a:endParaRPr lang="uk-UA"/>
          </a:p>
        </p:txBody>
      </p:sp>
      <p:pic>
        <p:nvPicPr>
          <p:cNvPr id="5" name="Picture 2" descr="Логотип"/>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56736" y="899517"/>
            <a:ext cx="1034059" cy="1034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3238" y="493689"/>
            <a:ext cx="9067800" cy="1428760"/>
          </a:xfrm>
        </p:spPr>
        <p:txBody>
          <a:bodyPr/>
          <a:lstStyle/>
          <a:p>
            <a:r>
              <a:rPr lang="uk-UA" sz="3200" b="1" dirty="0" smtClean="0"/>
              <a:t>При підготовці до нового навчального року</a:t>
            </a:r>
            <a:r>
              <a:rPr lang="ru-RU" sz="3200" dirty="0" smtClean="0"/>
              <a:t/>
            </a:r>
            <a:br>
              <a:rPr lang="ru-RU" sz="3200" dirty="0" smtClean="0"/>
            </a:br>
            <a:r>
              <a:rPr lang="uk-UA" sz="3200" b="1" dirty="0" smtClean="0"/>
              <a:t> (липень-серпень 2019 року) та протягом І семестру -  536311 грн.</a:t>
            </a:r>
            <a:r>
              <a:rPr lang="ru-RU" sz="3200" dirty="0" smtClean="0"/>
              <a:t/>
            </a:r>
            <a:br>
              <a:rPr lang="ru-RU" sz="3200" dirty="0" smtClean="0"/>
            </a:br>
            <a:endParaRPr lang="ru-RU" sz="3200" dirty="0"/>
          </a:p>
        </p:txBody>
      </p:sp>
      <p:sp>
        <p:nvSpPr>
          <p:cNvPr id="3" name="Содержимое 2"/>
          <p:cNvSpPr>
            <a:spLocks noGrp="1"/>
          </p:cNvSpPr>
          <p:nvPr>
            <p:ph idx="1"/>
          </p:nvPr>
        </p:nvSpPr>
        <p:spPr/>
        <p:txBody>
          <a:bodyPr/>
          <a:lstStyle/>
          <a:p>
            <a:pPr lvl="0">
              <a:buFont typeface="Arial" pitchFamily="34" charset="0"/>
              <a:buChar char="•"/>
            </a:pPr>
            <a:r>
              <a:rPr lang="uk-UA" sz="2400" dirty="0" smtClean="0"/>
              <a:t>вогнезахисний обробіток дерев’яних стропильних конструкцій гуртожитку ТВСВ - 32557 грн.;</a:t>
            </a:r>
            <a:endParaRPr lang="ru-RU" sz="2400" dirty="0" smtClean="0"/>
          </a:p>
          <a:p>
            <a:pPr lvl="0">
              <a:buFont typeface="Arial" pitchFamily="34" charset="0"/>
              <a:buChar char="•"/>
            </a:pPr>
            <a:r>
              <a:rPr lang="uk-UA" sz="2400" dirty="0" smtClean="0"/>
              <a:t>обладнання будівель навчального корпусу, НВМ та їдальні системами пожежної сигналізації, оповіщення та централізованого пожежного спостереження – 244598 грн.;</a:t>
            </a:r>
            <a:endParaRPr lang="ru-RU" sz="2400" dirty="0" smtClean="0"/>
          </a:p>
          <a:p>
            <a:pPr lvl="0">
              <a:buFont typeface="Arial" pitchFamily="34" charset="0"/>
              <a:buChar char="•"/>
            </a:pPr>
            <a:r>
              <a:rPr lang="uk-UA" sz="2400" dirty="0" smtClean="0"/>
              <a:t>гідрохімічне очищення системи опалення гуртожитку ТВСВ – 197828 </a:t>
            </a:r>
            <a:r>
              <a:rPr lang="uk-UA" sz="2400" dirty="0" err="1" smtClean="0"/>
              <a:t>грн</a:t>
            </a:r>
            <a:r>
              <a:rPr lang="uk-UA" sz="2400" dirty="0" smtClean="0"/>
              <a:t>;</a:t>
            </a:r>
            <a:endParaRPr lang="ru-RU" sz="2400" dirty="0" smtClean="0"/>
          </a:p>
          <a:p>
            <a:pPr lvl="0">
              <a:buFont typeface="Arial" pitchFamily="34" charset="0"/>
              <a:buChar char="•"/>
            </a:pPr>
            <a:r>
              <a:rPr lang="uk-UA" sz="2400" dirty="0" smtClean="0"/>
              <a:t>перевірка контурів заземлення – 4900 грн.</a:t>
            </a:r>
            <a:endParaRPr lang="ru-RU" sz="2400" dirty="0" smtClean="0"/>
          </a:p>
          <a:p>
            <a:pPr lvl="0">
              <a:buFont typeface="Arial" pitchFamily="34" charset="0"/>
              <a:buChar char="•"/>
            </a:pPr>
            <a:r>
              <a:rPr lang="uk-UA" sz="2400" dirty="0" smtClean="0"/>
              <a:t>технічне обслуговування вогнегасників - 4920 грн.;</a:t>
            </a:r>
            <a:endParaRPr lang="ru-RU" sz="2400" dirty="0" smtClean="0"/>
          </a:p>
          <a:p>
            <a:pPr lvl="0">
              <a:buFont typeface="Arial" pitchFamily="34" charset="0"/>
              <a:buChar char="•"/>
            </a:pPr>
            <a:r>
              <a:rPr lang="uk-UA" sz="2400" dirty="0" smtClean="0"/>
              <a:t>технічне обслуговування систем газопостачання - 6956 грн.;</a:t>
            </a:r>
            <a:endParaRPr lang="ru-RU" sz="2400" dirty="0" smtClean="0"/>
          </a:p>
          <a:p>
            <a:pPr lvl="0">
              <a:buFont typeface="Arial" pitchFamily="34" charset="0"/>
              <a:buChar char="•"/>
            </a:pPr>
            <a:r>
              <a:rPr lang="uk-UA" sz="2400" dirty="0" smtClean="0"/>
              <a:t>обстеження димових каналів -  400 грн.;</a:t>
            </a:r>
            <a:endParaRPr lang="ru-RU" sz="2400" dirty="0" smtClean="0"/>
          </a:p>
          <a:p>
            <a:pPr lvl="0">
              <a:buFont typeface="Arial" pitchFamily="34" charset="0"/>
              <a:buChar char="•"/>
            </a:pPr>
            <a:r>
              <a:rPr lang="uk-UA" sz="2400" dirty="0" smtClean="0"/>
              <a:t>повірка манометрів – 913 грн.;</a:t>
            </a:r>
            <a:endParaRPr lang="ru-RU" sz="2400" dirty="0" smtClean="0"/>
          </a:p>
        </p:txBody>
      </p:sp>
      <p:sp>
        <p:nvSpPr>
          <p:cNvPr id="4" name="Номер слайда 3"/>
          <p:cNvSpPr>
            <a:spLocks noGrp="1"/>
          </p:cNvSpPr>
          <p:nvPr>
            <p:ph type="sldNum" idx="12"/>
          </p:nvPr>
        </p:nvSpPr>
        <p:spPr/>
        <p:txBody>
          <a:bodyPr/>
          <a:lstStyle/>
          <a:p>
            <a:fld id="{9F750AC5-1200-4328-84F1-BD6FD70D2808}" type="slidenum">
              <a:rPr lang="uk-UA" smtClean="0"/>
              <a:pPr/>
              <a:t>93</a:t>
            </a:fld>
            <a:endParaRPr lang="uk-UA"/>
          </a:p>
        </p:txBody>
      </p:sp>
      <p:pic>
        <p:nvPicPr>
          <p:cNvPr id="5" name="Picture 2" descr="Логотип"/>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84728" y="1056506"/>
            <a:ext cx="1034059" cy="1034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3238" y="493689"/>
            <a:ext cx="9067800" cy="1428760"/>
          </a:xfrm>
        </p:spPr>
        <p:txBody>
          <a:bodyPr/>
          <a:lstStyle/>
          <a:p>
            <a:r>
              <a:rPr lang="uk-UA" sz="3200" b="1" dirty="0" smtClean="0"/>
              <a:t>При підготовці до нового навчального року</a:t>
            </a:r>
            <a:r>
              <a:rPr lang="ru-RU" sz="3200" dirty="0" smtClean="0"/>
              <a:t/>
            </a:r>
            <a:br>
              <a:rPr lang="ru-RU" sz="3200" dirty="0" smtClean="0"/>
            </a:br>
            <a:r>
              <a:rPr lang="uk-UA" sz="3200" b="1" dirty="0" smtClean="0"/>
              <a:t> (липень-серпень 2019 року) та протягом І семестру -  536311 грн.</a:t>
            </a:r>
            <a:r>
              <a:rPr lang="ru-RU" sz="3200" dirty="0" smtClean="0"/>
              <a:t/>
            </a:r>
            <a:br>
              <a:rPr lang="ru-RU" sz="3200" dirty="0" smtClean="0"/>
            </a:br>
            <a:endParaRPr lang="ru-RU" sz="3200" dirty="0"/>
          </a:p>
        </p:txBody>
      </p:sp>
      <p:sp>
        <p:nvSpPr>
          <p:cNvPr id="3" name="Содержимое 2"/>
          <p:cNvSpPr>
            <a:spLocks noGrp="1"/>
          </p:cNvSpPr>
          <p:nvPr>
            <p:ph idx="1"/>
          </p:nvPr>
        </p:nvSpPr>
        <p:spPr>
          <a:xfrm>
            <a:off x="503238" y="1639441"/>
            <a:ext cx="9067800" cy="4510534"/>
          </a:xfrm>
        </p:spPr>
        <p:txBody>
          <a:bodyPr/>
          <a:lstStyle/>
          <a:p>
            <a:pPr lvl="0">
              <a:buFont typeface="Arial" pitchFamily="34" charset="0"/>
              <a:buChar char="•"/>
            </a:pPr>
            <a:r>
              <a:rPr lang="uk-UA" sz="2400" dirty="0" smtClean="0"/>
              <a:t>страхування членів ДПД – 1502 грн.;</a:t>
            </a:r>
            <a:endParaRPr lang="ru-RU" sz="2400" dirty="0" smtClean="0"/>
          </a:p>
          <a:p>
            <a:pPr lvl="0">
              <a:buFont typeface="Arial" pitchFamily="34" charset="0"/>
              <a:buChar char="•"/>
            </a:pPr>
            <a:r>
              <a:rPr lang="uk-UA" sz="2400" dirty="0" smtClean="0"/>
              <a:t>послуги із централізованого пожежного спостереження – 6600 грн.;</a:t>
            </a:r>
            <a:endParaRPr lang="ru-RU" sz="2400" dirty="0" smtClean="0"/>
          </a:p>
          <a:p>
            <a:pPr lvl="0">
              <a:buFont typeface="Arial" pitchFamily="34" charset="0"/>
              <a:buChar char="•"/>
            </a:pPr>
            <a:r>
              <a:rPr lang="uk-UA" sz="2400" dirty="0" smtClean="0"/>
              <a:t>навчання працівників з охорони праці, переатестація операторів газової </a:t>
            </a:r>
            <a:r>
              <a:rPr lang="uk-UA" sz="2400" dirty="0" err="1" smtClean="0"/>
              <a:t>теплогенераторної</a:t>
            </a:r>
            <a:r>
              <a:rPr lang="uk-UA" sz="2400" dirty="0" smtClean="0"/>
              <a:t> – 4620 грн.; </a:t>
            </a:r>
            <a:endParaRPr lang="ru-RU" sz="2400" dirty="0" smtClean="0"/>
          </a:p>
          <a:p>
            <a:pPr lvl="0">
              <a:buFont typeface="Arial" pitchFamily="34" charset="0"/>
              <a:buChar char="•"/>
            </a:pPr>
            <a:r>
              <a:rPr lang="uk-UA" sz="2400" dirty="0" smtClean="0"/>
              <a:t>придбання дезінфікуючих засобів – 2590 грн.;</a:t>
            </a:r>
            <a:endParaRPr lang="ru-RU" sz="2400" dirty="0" smtClean="0"/>
          </a:p>
          <a:p>
            <a:pPr lvl="0">
              <a:buFont typeface="Arial" pitchFamily="34" charset="0"/>
              <a:buChar char="•"/>
            </a:pPr>
            <a:r>
              <a:rPr lang="uk-UA" sz="2400" dirty="0" smtClean="0"/>
              <a:t>бактеріологічні дослідження та перевірка продуктів харчування на нітрати – 1948 грн.</a:t>
            </a:r>
            <a:endParaRPr lang="ru-RU" sz="2400" dirty="0" smtClean="0"/>
          </a:p>
          <a:p>
            <a:pPr lvl="0">
              <a:buFont typeface="Arial" pitchFamily="34" charset="0"/>
              <a:buChar char="•"/>
            </a:pPr>
            <a:r>
              <a:rPr lang="uk-UA" sz="2400" dirty="0" smtClean="0"/>
              <a:t>утилізація відходів – 4687 грн.;</a:t>
            </a:r>
            <a:endParaRPr lang="ru-RU" sz="2400" dirty="0" smtClean="0"/>
          </a:p>
          <a:p>
            <a:pPr lvl="0">
              <a:buFont typeface="Arial" pitchFamily="34" charset="0"/>
              <a:buChar char="•"/>
            </a:pPr>
            <a:r>
              <a:rPr lang="uk-UA" sz="2400" dirty="0" smtClean="0"/>
              <a:t>придбання спецодягу – 18350 грн.;</a:t>
            </a:r>
            <a:endParaRPr lang="ru-RU" sz="2400" dirty="0" smtClean="0"/>
          </a:p>
          <a:p>
            <a:pPr lvl="0">
              <a:buFont typeface="Arial" pitchFamily="34" charset="0"/>
              <a:buChar char="•"/>
            </a:pPr>
            <a:r>
              <a:rPr lang="uk-UA" sz="2400" dirty="0" smtClean="0"/>
              <a:t>доплата працівникам за шкідливі умови праці – 1997 грн</a:t>
            </a:r>
            <a:r>
              <a:rPr lang="uk-UA" sz="2400" dirty="0" smtClean="0"/>
              <a:t>.;</a:t>
            </a:r>
          </a:p>
          <a:p>
            <a:pPr>
              <a:buFont typeface="Arial" pitchFamily="34" charset="0"/>
              <a:buChar char="•"/>
            </a:pPr>
            <a:r>
              <a:rPr lang="uk-UA" sz="2400" dirty="0"/>
              <a:t>вартість виданого працівникам молока за шкідливі умови праці – 945 грн.</a:t>
            </a:r>
            <a:endParaRPr lang="ru-RU" sz="2400" dirty="0"/>
          </a:p>
          <a:p>
            <a:pPr lvl="0">
              <a:buFont typeface="Arial" pitchFamily="34" charset="0"/>
              <a:buChar char="•"/>
            </a:pPr>
            <a:endParaRPr lang="ru-RU" sz="2400" dirty="0" smtClean="0"/>
          </a:p>
        </p:txBody>
      </p:sp>
      <p:sp>
        <p:nvSpPr>
          <p:cNvPr id="4" name="Номер слайда 3"/>
          <p:cNvSpPr>
            <a:spLocks noGrp="1"/>
          </p:cNvSpPr>
          <p:nvPr>
            <p:ph type="sldNum" idx="12"/>
          </p:nvPr>
        </p:nvSpPr>
        <p:spPr/>
        <p:txBody>
          <a:bodyPr/>
          <a:lstStyle/>
          <a:p>
            <a:fld id="{9F750AC5-1200-4328-84F1-BD6FD70D2808}" type="slidenum">
              <a:rPr lang="uk-UA" smtClean="0"/>
              <a:pPr/>
              <a:t>94</a:t>
            </a:fld>
            <a:endParaRPr lang="uk-UA"/>
          </a:p>
        </p:txBody>
      </p:sp>
      <p:pic>
        <p:nvPicPr>
          <p:cNvPr id="5" name="Picture 2" descr="Логотип"/>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84728" y="1122412"/>
            <a:ext cx="1034059" cy="1034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3238" y="493689"/>
            <a:ext cx="9067800" cy="1428760"/>
          </a:xfrm>
        </p:spPr>
        <p:txBody>
          <a:bodyPr/>
          <a:lstStyle/>
          <a:p>
            <a:r>
              <a:rPr lang="uk-UA" sz="3200" b="1" dirty="0" smtClean="0"/>
              <a:t>Протягом ІІ семестру – 36565 грн.</a:t>
            </a:r>
            <a:r>
              <a:rPr lang="ru-RU" sz="3200" dirty="0" smtClean="0"/>
              <a:t/>
            </a:r>
            <a:br>
              <a:rPr lang="ru-RU" sz="3200" dirty="0" smtClean="0"/>
            </a:br>
            <a:endParaRPr lang="ru-RU" sz="3200" dirty="0"/>
          </a:p>
        </p:txBody>
      </p:sp>
      <p:sp>
        <p:nvSpPr>
          <p:cNvPr id="3" name="Содержимое 2"/>
          <p:cNvSpPr>
            <a:spLocks noGrp="1"/>
          </p:cNvSpPr>
          <p:nvPr>
            <p:ph idx="1"/>
          </p:nvPr>
        </p:nvSpPr>
        <p:spPr/>
        <p:txBody>
          <a:bodyPr/>
          <a:lstStyle/>
          <a:p>
            <a:pPr lvl="0"/>
            <a:endParaRPr lang="ru-RU" sz="2400" dirty="0" smtClean="0"/>
          </a:p>
          <a:p>
            <a:pPr lvl="0">
              <a:buFont typeface="Arial" pitchFamily="34" charset="0"/>
              <a:buChar char="•"/>
            </a:pPr>
            <a:r>
              <a:rPr lang="uk-UA" sz="2400" dirty="0" smtClean="0"/>
              <a:t>ідентифікація потенційно небезпечних об’єктів – 11100 грн.;</a:t>
            </a:r>
            <a:endParaRPr lang="ru-RU" sz="2400" dirty="0" smtClean="0"/>
          </a:p>
          <a:p>
            <a:pPr lvl="0">
              <a:buFont typeface="Arial" pitchFamily="34" charset="0"/>
              <a:buChar char="•"/>
            </a:pPr>
            <a:r>
              <a:rPr lang="uk-UA" sz="2400" dirty="0" smtClean="0"/>
              <a:t>бактеріологічні дослідження  продуктів харчування  – 1148 грн.</a:t>
            </a:r>
            <a:endParaRPr lang="ru-RU" sz="2400" dirty="0" smtClean="0"/>
          </a:p>
          <a:p>
            <a:pPr lvl="0">
              <a:buFont typeface="Arial" pitchFamily="34" charset="0"/>
              <a:buChar char="•"/>
            </a:pPr>
            <a:r>
              <a:rPr lang="uk-UA" sz="2400" dirty="0" smtClean="0"/>
              <a:t>дератизації у приміщення їдальні згідно системи НАССР – 3500 грн.;</a:t>
            </a:r>
            <a:endParaRPr lang="ru-RU" sz="2400" dirty="0" smtClean="0"/>
          </a:p>
          <a:p>
            <a:pPr lvl="0">
              <a:buFont typeface="Arial" pitchFamily="34" charset="0"/>
              <a:buChar char="•"/>
            </a:pPr>
            <a:r>
              <a:rPr lang="uk-UA" sz="2400" dirty="0" smtClean="0"/>
              <a:t>доплата працівникам за шкідливі умови праці – 3387 грн.;</a:t>
            </a:r>
            <a:endParaRPr lang="ru-RU" sz="2400" dirty="0" smtClean="0"/>
          </a:p>
          <a:p>
            <a:pPr lvl="0">
              <a:buFont typeface="Arial" pitchFamily="34" charset="0"/>
              <a:buChar char="•"/>
            </a:pPr>
            <a:r>
              <a:rPr lang="uk-UA" sz="2400" dirty="0" smtClean="0"/>
              <a:t>навчання працівників з охорони праці – 2520 грн.;</a:t>
            </a:r>
            <a:endParaRPr lang="ru-RU" sz="2400" dirty="0" smtClean="0"/>
          </a:p>
          <a:p>
            <a:pPr lvl="0">
              <a:buFont typeface="Arial" pitchFamily="34" charset="0"/>
              <a:buChar char="•"/>
            </a:pPr>
            <a:r>
              <a:rPr lang="uk-UA" sz="2400" dirty="0" smtClean="0"/>
              <a:t>компенсація працівникам за медогляд – 14910 грн.</a:t>
            </a:r>
            <a:endParaRPr lang="ru-RU" sz="2400" dirty="0" smtClean="0"/>
          </a:p>
          <a:p>
            <a:endParaRPr lang="ru-RU" sz="2400" dirty="0"/>
          </a:p>
        </p:txBody>
      </p:sp>
      <p:sp>
        <p:nvSpPr>
          <p:cNvPr id="4" name="Номер слайда 3"/>
          <p:cNvSpPr>
            <a:spLocks noGrp="1"/>
          </p:cNvSpPr>
          <p:nvPr>
            <p:ph type="sldNum" idx="12"/>
          </p:nvPr>
        </p:nvSpPr>
        <p:spPr/>
        <p:txBody>
          <a:bodyPr/>
          <a:lstStyle/>
          <a:p>
            <a:fld id="{9F750AC5-1200-4328-84F1-BD6FD70D2808}" type="slidenum">
              <a:rPr lang="uk-UA" smtClean="0"/>
              <a:pPr/>
              <a:t>95</a:t>
            </a:fld>
            <a:endParaRPr lang="uk-UA"/>
          </a:p>
        </p:txBody>
      </p:sp>
      <p:pic>
        <p:nvPicPr>
          <p:cNvPr id="5" name="Picture 2" descr="Логотип"/>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84728" y="1056506"/>
            <a:ext cx="1034059" cy="1034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3238" y="493689"/>
            <a:ext cx="9067800" cy="1066824"/>
          </a:xfrm>
        </p:spPr>
        <p:txBody>
          <a:bodyPr/>
          <a:lstStyle/>
          <a:p>
            <a:r>
              <a:rPr lang="uk-UA" sz="3200" dirty="0" smtClean="0"/>
              <a:t>Після завершення реорганізації навчальних закладів та створення ТВСВ </a:t>
            </a:r>
            <a:r>
              <a:rPr lang="uk-UA" sz="3200" dirty="0" err="1" smtClean="0"/>
              <a:t>с.Войниха</a:t>
            </a:r>
            <a:r>
              <a:rPr lang="uk-UA" sz="3200" dirty="0" smtClean="0"/>
              <a:t>:</a:t>
            </a:r>
            <a:r>
              <a:rPr lang="ru-RU" sz="3200" dirty="0" smtClean="0"/>
              <a:t/>
            </a:r>
            <a:br>
              <a:rPr lang="ru-RU" sz="3200" dirty="0" smtClean="0"/>
            </a:br>
            <a:endParaRPr lang="ru-RU" sz="3200" dirty="0"/>
          </a:p>
        </p:txBody>
      </p:sp>
      <p:sp>
        <p:nvSpPr>
          <p:cNvPr id="3" name="Содержимое 2"/>
          <p:cNvSpPr>
            <a:spLocks noGrp="1"/>
          </p:cNvSpPr>
          <p:nvPr>
            <p:ph idx="1"/>
          </p:nvPr>
        </p:nvSpPr>
        <p:spPr/>
        <p:txBody>
          <a:bodyPr/>
          <a:lstStyle/>
          <a:p>
            <a:pPr>
              <a:buFont typeface="Arial" pitchFamily="34" charset="0"/>
              <a:buChar char="•"/>
            </a:pPr>
            <a:r>
              <a:rPr lang="uk-UA" sz="2000" dirty="0" smtClean="0"/>
              <a:t>унесені зміни у додаток до наказу МОН  України «Про закріплення державного майна за Міжрегіональним центром професійної перепідготовки звільнених у запас військовослужбовців м. Хорол Полтавської області»;</a:t>
            </a:r>
            <a:endParaRPr lang="ru-RU" sz="2000" dirty="0" smtClean="0"/>
          </a:p>
          <a:p>
            <a:pPr>
              <a:buFont typeface="Arial" pitchFamily="34" charset="0"/>
              <a:buChar char="•"/>
            </a:pPr>
            <a:r>
              <a:rPr lang="uk-UA" sz="2000" dirty="0" smtClean="0"/>
              <a:t>отримано новий витяг з Єдиного реєстру об’єктів державної власності щодо державного майна ( Фонд державного майна України);</a:t>
            </a:r>
            <a:endParaRPr lang="ru-RU" sz="2000" dirty="0" smtClean="0"/>
          </a:p>
          <a:p>
            <a:pPr>
              <a:buFont typeface="Arial" pitchFamily="34" charset="0"/>
              <a:buChar char="•"/>
            </a:pPr>
            <a:r>
              <a:rPr lang="uk-UA" sz="2000" dirty="0" smtClean="0"/>
              <a:t>подані матеріали до МОН України та отримано довіреність для проведення державної реєстрації речових прав на майно в установленому законодавством порядку. </a:t>
            </a:r>
            <a:endParaRPr lang="ru-RU" sz="2000" dirty="0"/>
          </a:p>
        </p:txBody>
      </p:sp>
      <p:sp>
        <p:nvSpPr>
          <p:cNvPr id="4" name="Номер слайда 3"/>
          <p:cNvSpPr>
            <a:spLocks noGrp="1"/>
          </p:cNvSpPr>
          <p:nvPr>
            <p:ph type="sldNum" idx="12"/>
          </p:nvPr>
        </p:nvSpPr>
        <p:spPr/>
        <p:txBody>
          <a:bodyPr/>
          <a:lstStyle/>
          <a:p>
            <a:fld id="{9F750AC5-1200-4328-84F1-BD6FD70D2808}" type="slidenum">
              <a:rPr lang="uk-UA" smtClean="0"/>
              <a:pPr/>
              <a:t>96</a:t>
            </a:fld>
            <a:endParaRPr lang="uk-UA"/>
          </a:p>
        </p:txBody>
      </p:sp>
      <p:pic>
        <p:nvPicPr>
          <p:cNvPr id="5" name="Picture 2" descr="Логотип"/>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84728" y="899517"/>
            <a:ext cx="1034059" cy="1034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280" y="1922449"/>
            <a:ext cx="9067800" cy="3571900"/>
          </a:xfrm>
        </p:spPr>
        <p:txBody>
          <a:bodyPr/>
          <a:lstStyle/>
          <a:p>
            <a:r>
              <a:rPr lang="uk-UA" b="1" dirty="0" smtClean="0">
                <a:solidFill>
                  <a:schemeClr val="accent2"/>
                </a:solidFill>
              </a:rPr>
              <a:t>Дякую за увагу. </a:t>
            </a:r>
            <a:br>
              <a:rPr lang="uk-UA" b="1" dirty="0" smtClean="0">
                <a:solidFill>
                  <a:schemeClr val="accent2"/>
                </a:solidFill>
              </a:rPr>
            </a:br>
            <a:r>
              <a:rPr lang="uk-UA" b="1" dirty="0" smtClean="0">
                <a:solidFill>
                  <a:schemeClr val="accent2"/>
                </a:solidFill>
              </a:rPr>
              <a:t/>
            </a:r>
            <a:br>
              <a:rPr lang="uk-UA" b="1" dirty="0" smtClean="0">
                <a:solidFill>
                  <a:schemeClr val="accent2"/>
                </a:solidFill>
              </a:rPr>
            </a:br>
            <a:r>
              <a:rPr lang="uk-UA" b="1" dirty="0" smtClean="0">
                <a:solidFill>
                  <a:schemeClr val="accent2"/>
                </a:solidFill>
              </a:rPr>
              <a:t>Запрошую до обговорення.</a:t>
            </a:r>
            <a:r>
              <a:rPr lang="ru-RU" dirty="0" smtClean="0"/>
              <a:t/>
            </a:r>
            <a:br>
              <a:rPr lang="ru-RU" dirty="0" smtClean="0"/>
            </a:br>
            <a:endParaRPr lang="ru-RU" dirty="0"/>
          </a:p>
        </p:txBody>
      </p:sp>
      <p:sp>
        <p:nvSpPr>
          <p:cNvPr id="3" name="Номер слайда 2"/>
          <p:cNvSpPr>
            <a:spLocks noGrp="1"/>
          </p:cNvSpPr>
          <p:nvPr>
            <p:ph type="sldNum" idx="12"/>
          </p:nvPr>
        </p:nvSpPr>
        <p:spPr/>
        <p:txBody>
          <a:bodyPr/>
          <a:lstStyle/>
          <a:p>
            <a:fld id="{9F750AC5-1200-4328-84F1-BD6FD70D2808}" type="slidenum">
              <a:rPr lang="uk-UA" smtClean="0"/>
              <a:pPr/>
              <a:t>97</a:t>
            </a:fld>
            <a:endParaRPr lang="uk-UA"/>
          </a:p>
        </p:txBody>
      </p:sp>
      <p:pic>
        <p:nvPicPr>
          <p:cNvPr id="4" name="Picture 2" descr="Логотип"/>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44624" y="4643933"/>
            <a:ext cx="2114179" cy="21141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theme/theme1.xml><?xml version="1.0" encoding="utf-8"?>
<a:theme xmlns:a="http://schemas.openxmlformats.org/drawingml/2006/main" name="Звіт директор">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a:ea typeface=""/>
        <a:cs typeface="Segoe UI"/>
      </a:majorFont>
      <a:minorFont>
        <a:latin typeface="Arial"/>
        <a:ea typeface=""/>
        <a:cs typeface="Segoe UI"/>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Segoe U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Segoe UI" charset="0"/>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a:ea typeface=""/>
        <a:cs typeface="Segoe UI"/>
      </a:majorFont>
      <a:minorFont>
        <a:latin typeface="Arial"/>
        <a:ea typeface=""/>
        <a:cs typeface="Segoe UI"/>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Segoe U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Segoe UI" charset="0"/>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Звіт директор</Template>
  <TotalTime>476</TotalTime>
  <Words>5846</Words>
  <Application>Microsoft Office PowerPoint</Application>
  <PresentationFormat>Произвольный</PresentationFormat>
  <Paragraphs>1066</Paragraphs>
  <Slides>97</Slides>
  <Notes>29</Notes>
  <HiddenSlides>0</HiddenSlides>
  <MMClips>0</MMClips>
  <ScaleCrop>false</ScaleCrop>
  <HeadingPairs>
    <vt:vector size="4" baseType="variant">
      <vt:variant>
        <vt:lpstr>Тема</vt:lpstr>
      </vt:variant>
      <vt:variant>
        <vt:i4>2</vt:i4>
      </vt:variant>
      <vt:variant>
        <vt:lpstr>Заголовки слайдов</vt:lpstr>
      </vt:variant>
      <vt:variant>
        <vt:i4>97</vt:i4>
      </vt:variant>
    </vt:vector>
  </HeadingPairs>
  <TitlesOfParts>
    <vt:vector size="99" baseType="lpstr">
      <vt:lpstr>Звіт директор</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Ми успішно завершуємо навчальний рік: підготовлено і буде працевлаштовано, згідно багатосторонніх договорів 124 випускники, із них:</vt:lpstr>
      <vt:lpstr>Всього зобули робітничу кваліфікацію – 9 осіб</vt:lpstr>
      <vt:lpstr>Всього підвищили кваліфікацію 40 осіб</vt:lpstr>
      <vt:lpstr>Зараз продовжують здобувати робітничу кваліфікацію  36 слухачів</vt:lpstr>
      <vt:lpstr>Моніторинг працевлаштування  та закріплення на робочих місцях 124 випускників 2019 року показав результати:</vt:lpstr>
      <vt:lpstr>Проведено 8 предметних тижнів із загальноосвітніх предметів</vt:lpstr>
      <vt:lpstr>Проведено  10 олімпіад та 2 конкурси із загальноосвітніх предметів, у яких взяли участь 160 учнів Центру: </vt:lpstr>
      <vt:lpstr>Участь у  районних олімпіадах:</vt:lpstr>
      <vt:lpstr>Участь у  2-х  районних конкурсах: </vt:lpstr>
      <vt:lpstr>Також викладачами спецпредметів проведено 2 олімпіади, в них взяли  участь 41 учень  Центру:</vt:lpstr>
      <vt:lpstr>У закладі освіти проведено 2 конкурси фахової майстерності серед учнів  із професій: «Кухар», «Офіціант»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Участь педагогічних працівників у конкурсах, конференціях, семінарах, виставках: </vt:lpstr>
      <vt:lpstr>Участь педагогічних працівників у конкурсах, конференціях, семінарах, виставках: </vt:lpstr>
      <vt:lpstr>Участь педагогічних працівників у конкурсах, конференціях, семінарах, виставках: </vt:lpstr>
      <vt:lpstr>Участь педагогічних працівників у конкурсах, конференціях, семінарах, виставках: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Протягом навчального року зароблено:</vt:lpstr>
      <vt:lpstr>До вашої уваги посівні площі та урожайність с-г культур у 2019 році </vt:lpstr>
      <vt:lpstr>Презентация PowerPoint</vt:lpstr>
      <vt:lpstr>Презентация PowerPoint</vt:lpstr>
      <vt:lpstr> Інформація про реалізацію с-г продукції вирощеної на полях навчального господарства   за звітний період   ТВСВ с.Войниха вересень-грудень 2019</vt:lpstr>
      <vt:lpstr> Інформація про реалізацію с-г продукції вирощеної на полях навчального господарства   за звітний період   Міжрегіональний центр  + ТВСВ с.Войниха   вересень-грудень 2019</vt:lpstr>
      <vt:lpstr> Інформація про реалізацію с-г продукції вирощеної на полях навчального господарства   за звітний період  Міжрегіональний центр  січень-травень 2019</vt:lpstr>
      <vt:lpstr>Презентация PowerPoint</vt:lpstr>
      <vt:lpstr>Презентация PowerPoint</vt:lpstr>
      <vt:lpstr>Посівні площі с/г культур під урожай 2020 р.</vt:lpstr>
      <vt:lpstr>Використано коштів спеціального фонду у 2019/2020 н.р</vt:lpstr>
      <vt:lpstr>Закуплені матеріальні цінності протягом 2019/2020 навчального року </vt:lpstr>
      <vt:lpstr>Закуплені матеріальні цінності протягом 2019/2020 навчального року </vt:lpstr>
      <vt:lpstr>Закуплені матеріальні цінності протягом 2019/2020 навчального року </vt:lpstr>
      <vt:lpstr>Закуплені матеріальні цінності протягом 2019/2020 навчального року </vt:lpstr>
      <vt:lpstr>Благодійна допомога в натуральній формі                                                                            отримана за 2019/2020 н.р. (перелік ТМЦ)</vt:lpstr>
      <vt:lpstr>Благодійна допомога в натуральній формі, що надійшла у                                                                за 2019/2020 н.р. (перелік ТМЦ)</vt:lpstr>
      <vt:lpstr>Використано коштів загального  фонду у 2019/2020 навчальному році  (без освітньої субвенції) </vt:lpstr>
      <vt:lpstr>Презентация PowerPoint</vt:lpstr>
      <vt:lpstr>Презентация PowerPoint</vt:lpstr>
      <vt:lpstr>Вдалося залучити додаткові  кошти з обласного бюджету на вирішення питань безпеки учасників освітнього процесу</vt:lpstr>
      <vt:lpstr>Презентация PowerPoint</vt:lpstr>
      <vt:lpstr>Робота з кадрами </vt:lpstr>
      <vt:lpstr>Робота з кадрами </vt:lpstr>
      <vt:lpstr>Робота з кадрами </vt:lpstr>
      <vt:lpstr>Робота з кадрами </vt:lpstr>
      <vt:lpstr>Робота з кадрами </vt:lpstr>
      <vt:lpstr>Робота з кадрами </vt:lpstr>
      <vt:lpstr>Робота з кадрами </vt:lpstr>
      <vt:lpstr>Презентация PowerPoint</vt:lpstr>
      <vt:lpstr>Презентация PowerPoint</vt:lpstr>
      <vt:lpstr>Презентация PowerPoint</vt:lpstr>
      <vt:lpstr>Презентация PowerPoint</vt:lpstr>
      <vt:lpstr>Презентация PowerPoint</vt:lpstr>
      <vt:lpstr>Протягом навчального року, станом на 15.06.2020 року, було підготовлено розпорядчі та інші документи: </vt:lpstr>
      <vt:lpstr>Протягом навчального року, станом на 15.06.2020 року, було підготовлено розпорядчі та інші документи: </vt:lpstr>
      <vt:lpstr>Протягом навчального року, станом на 15.06.2020 року, було підготовлено розпорядчі та інші документи: </vt:lpstr>
      <vt:lpstr>Презентация PowerPoint</vt:lpstr>
      <vt:lpstr>Презентация PowerPoint</vt:lpstr>
      <vt:lpstr>Організація роботи з охорони праці, безпеки життєдіяльності та ЦЗ</vt:lpstr>
      <vt:lpstr>Організація роботи з охорони праці, безпеки життєдіяльності та ЦЗ</vt:lpstr>
      <vt:lpstr>Організація роботи з охорони праці, безпеки життєдіяльності та ЦЗ</vt:lpstr>
      <vt:lpstr>Організація роботи з охорони праці, безпеки життєдіяльності та ЦЗ</vt:lpstr>
      <vt:lpstr>При підготовці до нового навчального року  (липень-серпень 2019 року) та протягом І семестру -  536311 грн. </vt:lpstr>
      <vt:lpstr>При підготовці до нового навчального року  (липень-серпень 2019 року) та протягом І семестру -  536311 грн. </vt:lpstr>
      <vt:lpstr>Протягом ІІ семестру – 36565 грн. </vt:lpstr>
      <vt:lpstr>Після завершення реорганізації навчальних закладів та створення ТВСВ с.Войниха: </vt:lpstr>
      <vt:lpstr>Дякую за увагу.   Запрошую до обговорення. </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Oblik</cp:lastModifiedBy>
  <cp:revision>57</cp:revision>
  <cp:lastPrinted>1601-01-01T00:00:00Z</cp:lastPrinted>
  <dcterms:created xsi:type="dcterms:W3CDTF">2020-06-21T17:16:23Z</dcterms:created>
  <dcterms:modified xsi:type="dcterms:W3CDTF">2020-06-24T11:12:10Z</dcterms:modified>
</cp:coreProperties>
</file>